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78" r:id="rId1"/>
    <p:sldMasterId id="2147483683" r:id="rId2"/>
  </p:sldMasterIdLst>
  <p:notesMasterIdLst>
    <p:notesMasterId r:id="rId26"/>
  </p:notesMasterIdLst>
  <p:handoutMasterIdLst>
    <p:handoutMasterId r:id="rId27"/>
  </p:handoutMasterIdLst>
  <p:sldIdLst>
    <p:sldId id="341" r:id="rId3"/>
    <p:sldId id="357" r:id="rId4"/>
    <p:sldId id="406" r:id="rId5"/>
    <p:sldId id="384" r:id="rId6"/>
    <p:sldId id="385" r:id="rId7"/>
    <p:sldId id="387" r:id="rId8"/>
    <p:sldId id="389" r:id="rId9"/>
    <p:sldId id="390" r:id="rId10"/>
    <p:sldId id="391" r:id="rId11"/>
    <p:sldId id="392" r:id="rId12"/>
    <p:sldId id="393" r:id="rId13"/>
    <p:sldId id="396" r:id="rId14"/>
    <p:sldId id="397" r:id="rId15"/>
    <p:sldId id="394" r:id="rId16"/>
    <p:sldId id="398" r:id="rId17"/>
    <p:sldId id="399" r:id="rId18"/>
    <p:sldId id="400" r:id="rId19"/>
    <p:sldId id="401" r:id="rId20"/>
    <p:sldId id="402" r:id="rId21"/>
    <p:sldId id="403" r:id="rId22"/>
    <p:sldId id="395" r:id="rId23"/>
    <p:sldId id="404" r:id="rId24"/>
    <p:sldId id="405" r:id="rId25"/>
  </p:sldIdLst>
  <p:sldSz cx="9906000" cy="6858000" type="A4"/>
  <p:notesSz cx="9926638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신규 자료" id="{228C957E-4EEE-402E-8002-69346F187927}">
          <p14:sldIdLst>
            <p14:sldId id="341"/>
            <p14:sldId id="357"/>
            <p14:sldId id="406"/>
            <p14:sldId id="384"/>
            <p14:sldId id="385"/>
            <p14:sldId id="387"/>
            <p14:sldId id="389"/>
            <p14:sldId id="390"/>
            <p14:sldId id="391"/>
            <p14:sldId id="392"/>
            <p14:sldId id="393"/>
            <p14:sldId id="396"/>
            <p14:sldId id="397"/>
            <p14:sldId id="394"/>
            <p14:sldId id="398"/>
            <p14:sldId id="399"/>
            <p14:sldId id="400"/>
            <p14:sldId id="401"/>
            <p14:sldId id="402"/>
            <p14:sldId id="403"/>
            <p14:sldId id="395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4020" userDrawn="1">
          <p15:clr>
            <a:srgbClr val="A4A3A4"/>
          </p15:clr>
        </p15:guide>
        <p15:guide id="3" orient="horz" pos="733">
          <p15:clr>
            <a:srgbClr val="A4A3A4"/>
          </p15:clr>
        </p15:guide>
        <p15:guide id="4" orient="horz" pos="4156">
          <p15:clr>
            <a:srgbClr val="A4A3A4"/>
          </p15:clr>
        </p15:guide>
        <p15:guide id="5" pos="262" userDrawn="1">
          <p15:clr>
            <a:srgbClr val="A4A3A4"/>
          </p15:clr>
        </p15:guide>
        <p15:guide id="6" pos="5978">
          <p15:clr>
            <a:srgbClr val="A4A3A4"/>
          </p15:clr>
        </p15:guide>
        <p15:guide id="7" pos="6239">
          <p15:clr>
            <a:srgbClr val="A4A3A4"/>
          </p15:clr>
        </p15:guide>
        <p15:guide id="8" pos="3301" userDrawn="1">
          <p15:clr>
            <a:srgbClr val="A4A3A4"/>
          </p15:clr>
        </p15:guide>
        <p15:guide id="9" pos="34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영민" initials="신" lastIdx="1" clrIdx="0">
    <p:extLst>
      <p:ext uri="{19B8F6BF-5375-455C-9EA6-DF929625EA0E}">
        <p15:presenceInfo xmlns:p15="http://schemas.microsoft.com/office/powerpoint/2012/main" userId="신영민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5A9"/>
    <a:srgbClr val="374D81"/>
    <a:srgbClr val="78697B"/>
    <a:srgbClr val="417B85"/>
    <a:srgbClr val="F98607"/>
    <a:srgbClr val="FFFFFF"/>
    <a:srgbClr val="746326"/>
    <a:srgbClr val="558ED5"/>
    <a:srgbClr val="0000FF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6391" autoAdjust="0"/>
  </p:normalViewPr>
  <p:slideViewPr>
    <p:cSldViewPr showGuides="1">
      <p:cViewPr varScale="1">
        <p:scale>
          <a:sx n="157" d="100"/>
          <a:sy n="157" d="100"/>
        </p:scale>
        <p:origin x="1926" y="138"/>
      </p:cViewPr>
      <p:guideLst>
        <p:guide orient="horz" pos="663"/>
        <p:guide orient="horz" pos="4020"/>
        <p:guide orient="horz" pos="733"/>
        <p:guide orient="horz" pos="4156"/>
        <p:guide pos="262"/>
        <p:guide pos="5978"/>
        <p:guide pos="6239"/>
        <p:guide pos="3301"/>
        <p:guide pos="3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65" d="100"/>
          <a:sy n="165" d="100"/>
        </p:scale>
        <p:origin x="2484" y="120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2147" y="0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/>
          <a:lstStyle>
            <a:lvl1pPr algn="r">
              <a:defRPr sz="1200"/>
            </a:lvl1pPr>
          </a:lstStyle>
          <a:p>
            <a:fld id="{C188D784-89D4-42FE-93C0-598CDF02C0BE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6703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2147" y="6456703"/>
            <a:ext cx="4302164" cy="339884"/>
          </a:xfrm>
          <a:prstGeom prst="rect">
            <a:avLst/>
          </a:prstGeom>
        </p:spPr>
        <p:txBody>
          <a:bodyPr vert="horz" lIns="91705" tIns="45853" rIns="91705" bIns="45853" rtlCol="0" anchor="b"/>
          <a:lstStyle>
            <a:lvl1pPr algn="r">
              <a:defRPr sz="1200"/>
            </a:lvl1pPr>
          </a:lstStyle>
          <a:p>
            <a:fld id="{98BF411F-5ED7-466D-BECE-C8C235A69B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95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/>
          <a:lstStyle>
            <a:lvl1pPr algn="r">
              <a:defRPr sz="1200"/>
            </a:lvl1pPr>
          </a:lstStyle>
          <a:p>
            <a:fld id="{9B5D0067-D38F-4263-B989-0688B916729C}" type="datetimeFigureOut">
              <a:rPr lang="ko-KR" altLang="en-US" smtClean="0"/>
              <a:pPr/>
              <a:t>2023-04-06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00" tIns="45700" rIns="91400" bIns="4570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664" y="3228897"/>
            <a:ext cx="7941310" cy="3058954"/>
          </a:xfrm>
          <a:prstGeom prst="rect">
            <a:avLst/>
          </a:prstGeom>
        </p:spPr>
        <p:txBody>
          <a:bodyPr vert="horz" lIns="91400" tIns="45700" rIns="91400" bIns="4570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2799" y="6456612"/>
            <a:ext cx="4301543" cy="339884"/>
          </a:xfrm>
          <a:prstGeom prst="rect">
            <a:avLst/>
          </a:prstGeom>
        </p:spPr>
        <p:txBody>
          <a:bodyPr vert="horz" lIns="91400" tIns="45700" rIns="91400" bIns="45700" rtlCol="0" anchor="b"/>
          <a:lstStyle>
            <a:lvl1pPr algn="r">
              <a:defRPr sz="1200"/>
            </a:lvl1pPr>
          </a:lstStyle>
          <a:p>
            <a:fld id="{B5285FBC-F7CD-41AC-AE7E-FC5C5DFD5DB1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679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285FBC-F7CD-41AC-AE7E-FC5C5DFD5DB1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972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33" name="제목 1"/>
          <p:cNvSpPr>
            <a:spLocks noGrp="1"/>
          </p:cNvSpPr>
          <p:nvPr>
            <p:ph type="title" hasCustomPrompt="1"/>
          </p:nvPr>
        </p:nvSpPr>
        <p:spPr>
          <a:xfrm>
            <a:off x="1366222" y="2169003"/>
            <a:ext cx="7173559" cy="90142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algn="ctr">
              <a:defRPr sz="5400" spc="-200" baseline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제  목</a:t>
            </a:r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2" hasCustomPrompt="1"/>
          </p:nvPr>
        </p:nvSpPr>
        <p:spPr>
          <a:xfrm>
            <a:off x="3323498" y="468900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‘20.12.00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323498" y="5239420"/>
            <a:ext cx="3259006" cy="420000"/>
          </a:xfrm>
          <a:prstGeom prst="rect">
            <a:avLst/>
          </a:prstGeom>
        </p:spPr>
        <p:txBody>
          <a:bodyPr wrap="none" lIns="36000" tIns="36000" rIns="36000" bIns="36000">
            <a:noAutofit/>
          </a:bodyPr>
          <a:lstStyle>
            <a:lvl1pPr marL="0" indent="0" algn="ctr">
              <a:buNone/>
              <a:defRPr sz="1800" spc="0">
                <a:solidFill>
                  <a:schemeClr val="tx1"/>
                </a:solidFill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 err="1"/>
              <a:t>대형사업부</a:t>
            </a:r>
            <a:endParaRPr lang="ko-KR" altLang="en-US" dirty="0"/>
          </a:p>
        </p:txBody>
      </p:sp>
      <p:pic>
        <p:nvPicPr>
          <p:cNvPr id="23" name="그림 2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4"/>
          <a:stretch/>
        </p:blipFill>
        <p:spPr>
          <a:xfrm>
            <a:off x="-15552" y="23387"/>
            <a:ext cx="9921552" cy="6858000"/>
          </a:xfrm>
          <a:prstGeom prst="rect">
            <a:avLst/>
          </a:prstGeom>
        </p:spPr>
      </p:pic>
      <p:sp>
        <p:nvSpPr>
          <p:cNvPr id="24" name="직사각형 23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3855083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orient="horz" pos="4105">
          <p15:clr>
            <a:srgbClr val="FBAE40"/>
          </p15:clr>
        </p15:guide>
        <p15:guide id="5" pos="81">
          <p15:clr>
            <a:srgbClr val="FBAE40"/>
          </p15:clr>
        </p15:guide>
        <p15:guide id="6" pos="6161">
          <p15:clr>
            <a:srgbClr val="FBAE40"/>
          </p15:clr>
        </p15:guide>
        <p15:guide id="7" pos="172">
          <p15:clr>
            <a:srgbClr val="FBAE40"/>
          </p15:clr>
        </p15:guide>
        <p15:guide id="8" pos="606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3C7EB-7A63-40B5-9BC1-CE9E22F6A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7DEF503-331E-4711-9A99-A9E37748F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FC73D53-3FC1-4320-8D7B-4345FCE3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7DF7E-1A52-4C7D-8057-5B6908538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677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0A46FC-D17F-4650-8400-AA5920D3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122F7A-6157-4ABB-9708-299732094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7622CC-4416-4034-AA58-441573002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01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03ADD6-6054-4427-816C-F99391A4E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6B6D38-3A22-4F82-B737-2CD730A217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2600"/>
            </a:lvl1pPr>
            <a:lvl2pPr>
              <a:defRPr sz="2275"/>
            </a:lvl2pPr>
            <a:lvl3pPr>
              <a:defRPr sz="1950"/>
            </a:lvl3pPr>
            <a:lvl4pPr>
              <a:defRPr sz="1625"/>
            </a:lvl4pPr>
            <a:lvl5pPr>
              <a:defRPr sz="1625"/>
            </a:lvl5pPr>
            <a:lvl6pPr>
              <a:defRPr sz="1625"/>
            </a:lvl6pPr>
            <a:lvl7pPr>
              <a:defRPr sz="1625"/>
            </a:lvl7pPr>
            <a:lvl8pPr>
              <a:defRPr sz="1625"/>
            </a:lvl8pPr>
            <a:lvl9pPr>
              <a:defRPr sz="1625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0D171D-9E9F-472E-A313-50588330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590E81-17A3-47DA-B09A-49840CDAE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2654D-1BAB-4BC3-91FA-FDD93BB0F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F81AA38-8157-488C-9D64-0C4FC16D9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0707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059737-3175-4970-984A-6FC489A56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2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C2861E-17FD-4F1C-A1D3-9AF260567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 marL="0" indent="0">
              <a:buNone/>
              <a:defRPr sz="2600"/>
            </a:lvl1pPr>
            <a:lvl2pPr marL="371475" indent="0">
              <a:buNone/>
              <a:defRPr sz="2275"/>
            </a:lvl2pPr>
            <a:lvl3pPr marL="742950" indent="0">
              <a:buNone/>
              <a:defRPr sz="1950"/>
            </a:lvl3pPr>
            <a:lvl4pPr marL="1114425" indent="0">
              <a:buNone/>
              <a:defRPr sz="1625"/>
            </a:lvl4pPr>
            <a:lvl5pPr marL="1485900" indent="0">
              <a:buNone/>
              <a:defRPr sz="1625"/>
            </a:lvl5pPr>
            <a:lvl6pPr marL="1857375" indent="0">
              <a:buNone/>
              <a:defRPr sz="1625"/>
            </a:lvl6pPr>
            <a:lvl7pPr marL="2228850" indent="0">
              <a:buNone/>
              <a:defRPr sz="1625"/>
            </a:lvl7pPr>
            <a:lvl8pPr marL="2600325" indent="0">
              <a:buNone/>
              <a:defRPr sz="1625"/>
            </a:lvl8pPr>
            <a:lvl9pPr marL="2971800" indent="0">
              <a:buNone/>
              <a:defRPr sz="1625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BC473D7-DCD5-4179-A589-ECC9EB851D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300"/>
            </a:lvl1pPr>
            <a:lvl2pPr marL="371475" indent="0">
              <a:buNone/>
              <a:defRPr sz="1138"/>
            </a:lvl2pPr>
            <a:lvl3pPr marL="742950" indent="0">
              <a:buNone/>
              <a:defRPr sz="975"/>
            </a:lvl3pPr>
            <a:lvl4pPr marL="1114425" indent="0">
              <a:buNone/>
              <a:defRPr sz="813"/>
            </a:lvl4pPr>
            <a:lvl5pPr marL="1485900" indent="0">
              <a:buNone/>
              <a:defRPr sz="813"/>
            </a:lvl5pPr>
            <a:lvl6pPr marL="1857375" indent="0">
              <a:buNone/>
              <a:defRPr sz="813"/>
            </a:lvl6pPr>
            <a:lvl7pPr marL="2228850" indent="0">
              <a:buNone/>
              <a:defRPr sz="813"/>
            </a:lvl7pPr>
            <a:lvl8pPr marL="2600325" indent="0">
              <a:buNone/>
              <a:defRPr sz="813"/>
            </a:lvl8pPr>
            <a:lvl9pPr marL="2971800" indent="0">
              <a:buNone/>
              <a:defRPr sz="813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75E9A4-9D25-4081-9493-439125A4E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44FDEB-C73F-4CA7-966F-0DE83EC45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96E8B58-0DDD-4524-B005-857E8ED3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52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AF440A-2A58-4D90-8C35-8609566B8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BE7EB1-9038-4D03-9C7D-1ADF819A3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A438BF-46D5-4A3A-8F37-82CF2E6BA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BF90D1-6742-498A-BD1A-39DCCEA2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50EA9-68BB-4297-80A3-44081DE0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083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A4E8750-30B8-43AC-87EE-2B3B45FA1F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88981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7E6BE0-365C-4215-987E-97AFBD8CC8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1037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D65525-B7E1-46D8-8F4E-2EA2BB7D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9796FE-812C-4410-97DF-F5AB4A9B6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0E97D-CC39-4F1E-A1EB-CE7892C41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647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7167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11" name="텍스트 개체 틀 3"/>
          <p:cNvSpPr>
            <a:spLocks noGrp="1"/>
          </p:cNvSpPr>
          <p:nvPr>
            <p:ph type="body" sz="half" idx="10" hasCustomPrompt="1"/>
          </p:nvPr>
        </p:nvSpPr>
        <p:spPr>
          <a:xfrm>
            <a:off x="3558000" y="1889209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01</a:t>
            </a:r>
            <a:endParaRPr lang="ko-KR" altLang="en-US" dirty="0"/>
          </a:p>
        </p:txBody>
      </p:sp>
      <p:sp>
        <p:nvSpPr>
          <p:cNvPr id="13" name="텍스트 개체 틀 3"/>
          <p:cNvSpPr>
            <a:spLocks noGrp="1"/>
          </p:cNvSpPr>
          <p:nvPr>
            <p:ph type="body" sz="half" idx="11" hasCustomPrompt="1"/>
          </p:nvPr>
        </p:nvSpPr>
        <p:spPr>
          <a:xfrm>
            <a:off x="3558000" y="2930148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02</a:t>
            </a:r>
            <a:endParaRPr lang="ko-KR" altLang="en-US" dirty="0"/>
          </a:p>
        </p:txBody>
      </p:sp>
      <p:sp>
        <p:nvSpPr>
          <p:cNvPr id="14" name="텍스트 개체 틀 3"/>
          <p:cNvSpPr>
            <a:spLocks noGrp="1"/>
          </p:cNvSpPr>
          <p:nvPr>
            <p:ph type="body" sz="half" idx="12" hasCustomPrompt="1"/>
          </p:nvPr>
        </p:nvSpPr>
        <p:spPr>
          <a:xfrm>
            <a:off x="3558000" y="3966057"/>
            <a:ext cx="362678" cy="33015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buNone/>
              <a:defRPr sz="2200" b="1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03</a:t>
            </a:r>
            <a:endParaRPr lang="ko-KR" altLang="en-US" dirty="0"/>
          </a:p>
        </p:txBody>
      </p:sp>
      <p:sp>
        <p:nvSpPr>
          <p:cNvPr id="15" name="텍스트 개체 틀 3"/>
          <p:cNvSpPr>
            <a:spLocks noGrp="1"/>
          </p:cNvSpPr>
          <p:nvPr>
            <p:ph type="body" sz="half" idx="13" hasCustomPrompt="1"/>
          </p:nvPr>
        </p:nvSpPr>
        <p:spPr>
          <a:xfrm>
            <a:off x="4092670" y="1869001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텍스트 개체 틀 3"/>
          <p:cNvSpPr>
            <a:spLocks noGrp="1"/>
          </p:cNvSpPr>
          <p:nvPr>
            <p:ph type="body" sz="half" idx="14" hasCustomPrompt="1"/>
          </p:nvPr>
        </p:nvSpPr>
        <p:spPr>
          <a:xfrm>
            <a:off x="4087643" y="2898173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7" name="텍스트 개체 틀 3"/>
          <p:cNvSpPr>
            <a:spLocks noGrp="1"/>
          </p:cNvSpPr>
          <p:nvPr>
            <p:ph type="body" sz="half" idx="15" hasCustomPrompt="1"/>
          </p:nvPr>
        </p:nvSpPr>
        <p:spPr>
          <a:xfrm>
            <a:off x="4092670" y="3927348"/>
            <a:ext cx="2701999" cy="397515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>
              <a:buNone/>
              <a:defRPr sz="2200" spc="0" baseline="0">
                <a:latin typeface="+mn-ea"/>
                <a:ea typeface="+mn-ea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ko-KR" altLang="en-US" dirty="0"/>
              <a:t>제목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0" name="텍스트 개체 틀 3"/>
          <p:cNvSpPr>
            <a:spLocks noGrp="1"/>
          </p:cNvSpPr>
          <p:nvPr>
            <p:ph type="body" sz="half" idx="18" hasCustomPrompt="1"/>
          </p:nvPr>
        </p:nvSpPr>
        <p:spPr>
          <a:xfrm>
            <a:off x="4106798" y="2362525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텍스트 개체 틀 3"/>
          <p:cNvSpPr>
            <a:spLocks noGrp="1"/>
          </p:cNvSpPr>
          <p:nvPr>
            <p:ph type="body" sz="half" idx="19" hasCustomPrompt="1"/>
          </p:nvPr>
        </p:nvSpPr>
        <p:spPr>
          <a:xfrm>
            <a:off x="4106338" y="3375557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텍스트 개체 틀 3"/>
          <p:cNvSpPr>
            <a:spLocks noGrp="1"/>
          </p:cNvSpPr>
          <p:nvPr>
            <p:ph type="body" sz="half" idx="20" hasCustomPrompt="1"/>
          </p:nvPr>
        </p:nvSpPr>
        <p:spPr>
          <a:xfrm>
            <a:off x="4106338" y="4431109"/>
            <a:ext cx="2189147" cy="3975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1500" b="0" spc="0" baseline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  <a:lvl2pPr marL="609570" indent="0">
              <a:buNone/>
              <a:defRPr sz="1600"/>
            </a:lvl2pPr>
            <a:lvl3pPr marL="1219140" indent="0">
              <a:buNone/>
              <a:defRPr sz="1333"/>
            </a:lvl3pPr>
            <a:lvl4pPr marL="1828709" indent="0">
              <a:buNone/>
              <a:defRPr sz="1200"/>
            </a:lvl4pPr>
            <a:lvl5pPr marL="2438278" indent="0">
              <a:buNone/>
              <a:defRPr sz="1200"/>
            </a:lvl5pPr>
            <a:lvl6pPr marL="3047848" indent="0">
              <a:buNone/>
              <a:defRPr sz="1200"/>
            </a:lvl6pPr>
            <a:lvl7pPr marL="3657418" indent="0">
              <a:buNone/>
              <a:defRPr sz="1200"/>
            </a:lvl7pPr>
            <a:lvl8pPr marL="4266987" indent="0">
              <a:buNone/>
              <a:defRPr sz="1200"/>
            </a:lvl8pPr>
            <a:lvl9pPr marL="4876557" indent="0">
              <a:buNone/>
              <a:defRPr sz="1200"/>
            </a:lvl9pPr>
          </a:lstStyle>
          <a:p>
            <a:pPr lvl="0"/>
            <a:r>
              <a:rPr lang="en-US" altLang="ko-KR" dirty="0"/>
              <a:t>- </a:t>
            </a:r>
            <a:r>
              <a:rPr lang="ko-KR" altLang="en-US" dirty="0"/>
              <a:t>소제목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00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과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 userDrawn="1"/>
        </p:nvSpPr>
        <p:spPr>
          <a:xfrm>
            <a:off x="0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j-ea"/>
              <a:ea typeface="+mj-ea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786324"/>
            <a:ext cx="9906000" cy="0"/>
          </a:xfrm>
          <a:prstGeom prst="line">
            <a:avLst/>
          </a:prstGeom>
          <a:ln w="28575">
            <a:solidFill>
              <a:srgbClr val="007AC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2913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/>
          <p:cNvSpPr/>
          <p:nvPr userDrawn="1"/>
        </p:nvSpPr>
        <p:spPr>
          <a:xfrm>
            <a:off x="-1" y="0"/>
            <a:ext cx="9906000" cy="6858000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pic>
        <p:nvPicPr>
          <p:cNvPr id="15" name="Picture 2" descr="http://nice.hbtechnology.co.kr/common/download.aspx?DownType=mailsign&amp;sUserID=egkim1&amp;file=/IMG_134429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65" y="116632"/>
            <a:ext cx="1332459" cy="28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 userDrawn="1"/>
        </p:nvSpPr>
        <p:spPr>
          <a:xfrm>
            <a:off x="2" y="0"/>
            <a:ext cx="166231" cy="6858000"/>
          </a:xfrm>
          <a:prstGeom prst="rect">
            <a:avLst/>
          </a:prstGeom>
          <a:solidFill>
            <a:srgbClr val="007A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>
              <a:latin typeface="+mn-ea"/>
              <a:ea typeface="+mn-ea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697416" y="6608385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latin typeface="Bahnschrift SemiCondensed" panose="020B0502040204020203" pitchFamily="34" charset="0"/>
              </a:rPr>
              <a:t>HB TECHNOLOGY</a:t>
            </a:r>
            <a:endParaRPr lang="ko-KR" altLang="en-US" sz="1200" b="1" dirty="0"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22351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  <p15:guide id="3" orient="horz" pos="4201">
          <p15:clr>
            <a:srgbClr val="FBAE40"/>
          </p15:clr>
        </p15:guide>
        <p15:guide id="4" orient="horz" pos="4105">
          <p15:clr>
            <a:srgbClr val="FBAE40"/>
          </p15:clr>
        </p15:guide>
        <p15:guide id="5" pos="81">
          <p15:clr>
            <a:srgbClr val="FBAE40"/>
          </p15:clr>
        </p15:guide>
        <p15:guide id="6" pos="6161">
          <p15:clr>
            <a:srgbClr val="FBAE40"/>
          </p15:clr>
        </p15:guide>
        <p15:guide id="7" pos="172">
          <p15:clr>
            <a:srgbClr val="FBAE40"/>
          </p15:clr>
        </p15:guide>
        <p15:guide id="8" pos="606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E4EB0-6113-4A62-8138-A80F7A7E9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/>
          <a:lstStyle>
            <a:lvl1pPr algn="ctr"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E6E403-0173-42D5-8B05-5A5F43FE2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1950"/>
            </a:lvl1pPr>
            <a:lvl2pPr marL="371475" indent="0" algn="ctr">
              <a:buNone/>
              <a:defRPr sz="1625"/>
            </a:lvl2pPr>
            <a:lvl3pPr marL="742950" indent="0" algn="ctr">
              <a:buNone/>
              <a:defRPr sz="1463"/>
            </a:lvl3pPr>
            <a:lvl4pPr marL="1114425" indent="0" algn="ctr">
              <a:buNone/>
              <a:defRPr sz="1300"/>
            </a:lvl4pPr>
            <a:lvl5pPr marL="1485900" indent="0" algn="ctr">
              <a:buNone/>
              <a:defRPr sz="1300"/>
            </a:lvl5pPr>
            <a:lvl6pPr marL="1857375" indent="0" algn="ctr">
              <a:buNone/>
              <a:defRPr sz="1300"/>
            </a:lvl6pPr>
            <a:lvl7pPr marL="2228850" indent="0" algn="ctr">
              <a:buNone/>
              <a:defRPr sz="1300"/>
            </a:lvl7pPr>
            <a:lvl8pPr marL="2600325" indent="0" algn="ctr">
              <a:buNone/>
              <a:defRPr sz="1300"/>
            </a:lvl8pPr>
            <a:lvl9pPr marL="2971800" indent="0" algn="ctr">
              <a:buNone/>
              <a:defRPr sz="13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B80FA-9D07-43CA-85EE-FDB08CACC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867A0-2EF6-45BD-B669-49E6662A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3A1F4E-5FB4-495D-B4A5-12AD899B7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13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3DBE1-DEBA-47E7-BBF5-D2620B58F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172EDA-9916-4023-9E7C-C4E24793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A7E016-CDED-4CFF-9AD4-04F0E84C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C1AD9C-605F-46D3-A17F-048CED271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8D87C0-22F2-4D54-8634-0252BAE37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371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B8B1D-040F-4500-A462-2FC5EF5F7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878" y="1709739"/>
            <a:ext cx="8543925" cy="2852737"/>
          </a:xfrm>
        </p:spPr>
        <p:txBody>
          <a:bodyPr anchor="b"/>
          <a:lstStyle>
            <a:lvl1pPr>
              <a:defRPr sz="4875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48EEC8-D819-492B-8B25-3400C0E614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5878" y="4589464"/>
            <a:ext cx="8543925" cy="1500187"/>
          </a:xfrm>
        </p:spPr>
        <p:txBody>
          <a:bodyPr/>
          <a:lstStyle>
            <a:lvl1pPr marL="0" indent="0">
              <a:buNone/>
              <a:defRPr sz="1950">
                <a:solidFill>
                  <a:schemeClr val="tx1">
                    <a:tint val="75000"/>
                  </a:schemeClr>
                </a:solidFill>
              </a:defRPr>
            </a:lvl1pPr>
            <a:lvl2pPr marL="371475" indent="0">
              <a:buNone/>
              <a:defRPr sz="1625">
                <a:solidFill>
                  <a:schemeClr val="tx1">
                    <a:tint val="75000"/>
                  </a:schemeClr>
                </a:solidFill>
              </a:defRPr>
            </a:lvl2pPr>
            <a:lvl3pPr marL="742950" indent="0">
              <a:buNone/>
              <a:defRPr sz="1463">
                <a:solidFill>
                  <a:schemeClr val="tx1">
                    <a:tint val="75000"/>
                  </a:schemeClr>
                </a:solidFill>
              </a:defRPr>
            </a:lvl3pPr>
            <a:lvl4pPr marL="11144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59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737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885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60032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7180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AFB650-16A5-4258-9B7C-4C70ACFE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1379C2-105E-48B7-9719-F4A786474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9EAD1-B1D5-44E5-BF11-D5D738BC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19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0EFF1-D48C-4DD7-B8EA-EA9EB14A8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D5A01-7088-4FE3-90F0-32317F47C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A54522-AF47-468D-A21A-24D131B82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5DCF7E-7D22-4A5F-8FE0-F634CF950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46692E-0FC8-4A72-B455-6A821CC1F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5E0B8-78FD-4A2B-A19A-BD4916C8C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62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28DAF-FAF4-4305-BDA9-BFBA41117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DF97F9-9B04-4986-8A65-FA9C91DFD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2328" y="1681163"/>
            <a:ext cx="4190702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0DF6C2-CB8B-4510-8E9F-E00972378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328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7083FD-209B-4563-A40A-CCF91BDDA1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1950" b="1"/>
            </a:lvl1pPr>
            <a:lvl2pPr marL="371475" indent="0">
              <a:buNone/>
              <a:defRPr sz="1625" b="1"/>
            </a:lvl2pPr>
            <a:lvl3pPr marL="742950" indent="0">
              <a:buNone/>
              <a:defRPr sz="1463" b="1"/>
            </a:lvl3pPr>
            <a:lvl4pPr marL="1114425" indent="0">
              <a:buNone/>
              <a:defRPr sz="1300" b="1"/>
            </a:lvl4pPr>
            <a:lvl5pPr marL="1485900" indent="0">
              <a:buNone/>
              <a:defRPr sz="1300" b="1"/>
            </a:lvl5pPr>
            <a:lvl6pPr marL="1857375" indent="0">
              <a:buNone/>
              <a:defRPr sz="1300" b="1"/>
            </a:lvl6pPr>
            <a:lvl7pPr marL="2228850" indent="0">
              <a:buNone/>
              <a:defRPr sz="1300" b="1"/>
            </a:lvl7pPr>
            <a:lvl8pPr marL="2600325" indent="0">
              <a:buNone/>
              <a:defRPr sz="1300" b="1"/>
            </a:lvl8pPr>
            <a:lvl9pPr marL="2971800" indent="0">
              <a:buNone/>
              <a:defRPr sz="13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0018EFD-0F59-4860-B461-7A9CE67EC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B830780-A1A8-48CD-AE48-F41A0F53F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8D6DFE-4F3E-45A1-AF6B-3F4DBC8DB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618B73-A369-4D37-9938-3F2B66706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0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028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xStyles>
    <p:titleStyle>
      <a:lvl1pPr algn="ctr" defTabSz="1219140" rtl="0" eaLnBrk="1" latinLnBrk="1" hangingPunct="1">
        <a:spcBef>
          <a:spcPct val="0"/>
        </a:spcBef>
        <a:buNone/>
        <a:defRPr sz="6000" b="1" kern="1200">
          <a:solidFill>
            <a:schemeClr val="tx1"/>
          </a:solidFill>
          <a:latin typeface="+mn-ea"/>
          <a:ea typeface="+mn-ea"/>
          <a:cs typeface="+mj-cs"/>
        </a:defRPr>
      </a:lvl1pPr>
    </p:titleStyle>
    <p:bodyStyle>
      <a:lvl1pPr marL="457178" indent="-457178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ea"/>
          <a:ea typeface="+mn-ea"/>
          <a:cs typeface="+mn-cs"/>
        </a:defRPr>
      </a:lvl1pPr>
      <a:lvl2pPr marL="990550" indent="-380981" algn="l" defTabSz="1219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+mn-ea"/>
          <a:ea typeface="+mn-ea"/>
          <a:cs typeface="+mn-cs"/>
        </a:defRPr>
      </a:lvl2pPr>
      <a:lvl3pPr marL="1523925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ea"/>
          <a:ea typeface="+mn-ea"/>
          <a:cs typeface="+mn-cs"/>
        </a:defRPr>
      </a:lvl3pPr>
      <a:lvl4pPr marL="2133493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+mn-ea"/>
          <a:ea typeface="+mn-ea"/>
          <a:cs typeface="+mn-cs"/>
        </a:defRPr>
      </a:lvl4pPr>
      <a:lvl5pPr marL="274306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+mn-ea"/>
          <a:ea typeface="+mn-ea"/>
          <a:cs typeface="+mn-cs"/>
        </a:defRPr>
      </a:lvl5pPr>
      <a:lvl6pPr marL="335263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1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0148BCD-7E1B-4B5D-924C-4498B7EC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76C6B-B721-4D88-ADCC-E313BB99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67E0B0-11DF-44C5-8D8D-376474349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F96FD-7C15-433B-A9FA-E9FA478AC43A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1F143-C0CB-4D7A-A655-AD3B317804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24363A-11A5-4136-98AD-B1F328042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FA6CC-01B9-49BE-B45E-AE71EF6D4E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240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6" r:id="rId12"/>
  </p:sldLayoutIdLst>
  <p:txStyles>
    <p:titleStyle>
      <a:lvl1pPr algn="l" defTabSz="742950" rtl="0" eaLnBrk="1" latinLnBrk="1" hangingPunct="1">
        <a:lnSpc>
          <a:spcPct val="90000"/>
        </a:lnSpc>
        <a:spcBef>
          <a:spcPct val="0"/>
        </a:spcBef>
        <a:buNone/>
        <a:defRPr sz="35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38" indent="-185738" algn="l" defTabSz="742950" rtl="0" eaLnBrk="1" latinLnBrk="1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sz="2275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950" kern="1200">
          <a:solidFill>
            <a:schemeClr val="tx1"/>
          </a:solidFill>
          <a:latin typeface="+mn-lt"/>
          <a:ea typeface="+mn-ea"/>
          <a:cs typeface="+mn-cs"/>
        </a:defRPr>
      </a:lvl2pPr>
      <a:lvl3pPr marL="9286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625" kern="1200">
          <a:solidFill>
            <a:schemeClr val="tx1"/>
          </a:solidFill>
          <a:latin typeface="+mn-lt"/>
          <a:ea typeface="+mn-ea"/>
          <a:cs typeface="+mn-cs"/>
        </a:defRPr>
      </a:lvl3pPr>
      <a:lvl4pPr marL="13001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6716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204311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41458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786063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3157538" indent="-185738" algn="l" defTabSz="742950" rtl="0" eaLnBrk="1" latinLnBrk="1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1pPr>
      <a:lvl2pPr marL="3714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3pPr>
      <a:lvl4pPr marL="11144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4pPr>
      <a:lvl5pPr marL="14859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5pPr>
      <a:lvl6pPr marL="185737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7pPr>
      <a:lvl8pPr marL="2600325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8pPr>
      <a:lvl9pPr marL="2971800" algn="l" defTabSz="742950" rtl="0" eaLnBrk="1" latinLnBrk="1" hangingPunct="1">
        <a:defRPr sz="14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1956"/>
            <a:ext cx="3358893" cy="454557"/>
          </a:xfrm>
          <a:prstGeom prst="parallelogram">
            <a:avLst>
              <a:gd name="adj" fmla="val 54101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+mn-ea"/>
              </a:rPr>
              <a:t>CONTENTS</a:t>
            </a:r>
            <a:endParaRPr lang="ko-KR" altLang="en-US" sz="2400" b="1" dirty="0">
              <a:latin typeface="+mn-ea"/>
            </a:endParaRPr>
          </a:p>
        </p:txBody>
      </p:sp>
      <p:sp>
        <p:nvSpPr>
          <p:cNvPr id="7" name="평행 사변형 6"/>
          <p:cNvSpPr/>
          <p:nvPr/>
        </p:nvSpPr>
        <p:spPr>
          <a:xfrm>
            <a:off x="3789230" y="2005390"/>
            <a:ext cx="2697325" cy="360040"/>
          </a:xfrm>
          <a:prstGeom prst="parallelogram">
            <a:avLst>
              <a:gd name="adj" fmla="val 5410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개발</a:t>
            </a:r>
          </a:p>
        </p:txBody>
      </p:sp>
      <p:sp>
        <p:nvSpPr>
          <p:cNvPr id="9" name="평행 사변형 8"/>
          <p:cNvSpPr/>
          <p:nvPr/>
        </p:nvSpPr>
        <p:spPr>
          <a:xfrm>
            <a:off x="632520" y="2025192"/>
            <a:ext cx="2699528" cy="360040"/>
          </a:xfrm>
          <a:prstGeom prst="parallelogram">
            <a:avLst>
              <a:gd name="adj" fmla="val 5410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latin typeface="+mn-ea"/>
              </a:rPr>
              <a:t>개요</a:t>
            </a:r>
          </a:p>
        </p:txBody>
      </p:sp>
      <p:sp>
        <p:nvSpPr>
          <p:cNvPr id="10" name="평행 사변형 9"/>
          <p:cNvSpPr/>
          <p:nvPr/>
        </p:nvSpPr>
        <p:spPr>
          <a:xfrm>
            <a:off x="6897216" y="2005390"/>
            <a:ext cx="2734392" cy="360040"/>
          </a:xfrm>
          <a:prstGeom prst="parallelogram">
            <a:avLst>
              <a:gd name="adj" fmla="val 54101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latin typeface="+mn-ea"/>
              </a:rPr>
              <a:t>To-do</a:t>
            </a:r>
            <a:endParaRPr lang="ko-KR" altLang="en-US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72880" y="2488828"/>
            <a:ext cx="20162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▪ 기간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참조 자료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환경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범위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아이템</a:t>
            </a:r>
            <a:endParaRPr lang="en-US" altLang="ko-KR" sz="1600" b="1" dirty="0">
              <a:latin typeface="+mn-ea"/>
            </a:endParaRPr>
          </a:p>
          <a:p>
            <a:pPr marL="39600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Driver</a:t>
            </a:r>
          </a:p>
          <a:p>
            <a:pPr marL="396000" lvl="1" indent="-285750">
              <a:buFont typeface="Arial" panose="020B0604020202020204" pitchFamily="34" charset="0"/>
              <a:buChar char="•"/>
            </a:pPr>
            <a:r>
              <a:rPr lang="en-US" altLang="ko-KR" sz="1400" b="1" dirty="0">
                <a:latin typeface="+mn-ea"/>
              </a:rPr>
              <a:t>Configurator</a:t>
            </a:r>
          </a:p>
          <a:p>
            <a:pPr marL="396000" lvl="1" indent="-285750">
              <a:buFont typeface="Arial" panose="020B0604020202020204" pitchFamily="34" charset="0"/>
              <a:buChar char="•"/>
            </a:pPr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개발 인원</a:t>
            </a:r>
            <a:endParaRPr lang="en-US" altLang="ko-KR" sz="16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776536" y="2488828"/>
            <a:ext cx="20162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▪ 목적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</a:t>
            </a:r>
            <a:r>
              <a:rPr lang="en-US" altLang="ko-KR" sz="1600" b="1" dirty="0">
                <a:latin typeface="+mn-ea"/>
              </a:rPr>
              <a:t>SEMI Standard</a:t>
            </a: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</a:t>
            </a:r>
            <a:r>
              <a:rPr lang="en-US" altLang="ko-KR" sz="1600" b="1" dirty="0">
                <a:latin typeface="+mn-ea"/>
              </a:rPr>
              <a:t>SECS?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039320" y="2488828"/>
            <a:ext cx="2016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+mn-ea"/>
              </a:rPr>
              <a:t>▪ 개선</a:t>
            </a:r>
            <a:endParaRPr lang="en-US" altLang="ko-KR" sz="1600" b="1" dirty="0">
              <a:latin typeface="+mn-ea"/>
            </a:endParaRPr>
          </a:p>
          <a:p>
            <a:endParaRPr lang="en-US" altLang="ko-KR" sz="1600" b="1" dirty="0">
              <a:latin typeface="+mn-ea"/>
            </a:endParaRPr>
          </a:p>
          <a:p>
            <a:r>
              <a:rPr lang="ko-KR" altLang="en-US" sz="1600" b="1" dirty="0">
                <a:latin typeface="+mn-ea"/>
              </a:rPr>
              <a:t>▪ 프로젝트</a:t>
            </a:r>
            <a:endParaRPr lang="en-US" altLang="ko-KR" sz="16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64772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Logger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Logging Format use by SMN(E173, SECS-II Message Notation)</a:t>
            </a: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SMN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참조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및 간소한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Logging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방식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(Storage, Performance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고려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)</a:t>
            </a: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System Error Auto Reply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S9F1 : Unrecognized Device ID (UDN)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S9F3 : Unrecognized Stream Type (USN)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S9F5 : Unrecognized Function Type (UFN)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S9F7 : Illegal Data (IDN)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S9F9 : Transaction Timer Timeout (TTN)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S9F11 : Data Too Long (DLN)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 No use(S9F7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 대응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S9F13 : Conversation Timeout (CTN)  No use(App Level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에서 구현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)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77877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Code Structure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02" y="2560699"/>
            <a:ext cx="1032254" cy="3634576"/>
          </a:xfrm>
          <a:prstGeom prst="rect">
            <a:avLst/>
          </a:prstGeom>
          <a:ln>
            <a:solidFill>
              <a:srgbClr val="0045A9"/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2875" y="2426020"/>
            <a:ext cx="1848108" cy="175284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3200" y="2060849"/>
            <a:ext cx="2181529" cy="3960440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6856" y="4653136"/>
            <a:ext cx="1648055" cy="1409897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84378" y="2691668"/>
            <a:ext cx="1288302" cy="864096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536" y="3609020"/>
            <a:ext cx="1296144" cy="1836203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84378" y="5531285"/>
            <a:ext cx="1288302" cy="663989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4" name="꺾인 연결선 13"/>
          <p:cNvCxnSpPr>
            <a:stCxn id="9" idx="3"/>
            <a:endCxn id="5" idx="0"/>
          </p:cNvCxnSpPr>
          <p:nvPr/>
        </p:nvCxnSpPr>
        <p:spPr>
          <a:xfrm flipV="1">
            <a:off x="2072680" y="2426020"/>
            <a:ext cx="1634249" cy="697696"/>
          </a:xfrm>
          <a:prstGeom prst="bentConnector4">
            <a:avLst>
              <a:gd name="adj1" fmla="val 21728"/>
              <a:gd name="adj2" fmla="val 132765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3"/>
            <a:endCxn id="7" idx="1"/>
          </p:cNvCxnSpPr>
          <p:nvPr/>
        </p:nvCxnSpPr>
        <p:spPr>
          <a:xfrm flipV="1">
            <a:off x="2072680" y="4041069"/>
            <a:ext cx="4680520" cy="486053"/>
          </a:xfrm>
          <a:prstGeom prst="bentConnector3">
            <a:avLst>
              <a:gd name="adj1" fmla="val 84649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8" idx="1"/>
          </p:cNvCxnSpPr>
          <p:nvPr/>
        </p:nvCxnSpPr>
        <p:spPr>
          <a:xfrm flipV="1">
            <a:off x="2072680" y="5358085"/>
            <a:ext cx="1584176" cy="50519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751374" y="2009941"/>
            <a:ext cx="1152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비동기 소켓 모듈</a:t>
            </a:r>
            <a:endParaRPr lang="en-US" altLang="ko-KR" sz="1000" dirty="0"/>
          </a:p>
          <a:p>
            <a:r>
              <a:rPr lang="en-US" altLang="ko-KR" sz="1000" dirty="0"/>
              <a:t>HSMS </a:t>
            </a:r>
            <a:r>
              <a:rPr lang="ko-KR" altLang="en-US" sz="1000" dirty="0"/>
              <a:t>모듈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026272" y="6063033"/>
            <a:ext cx="16353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HSMS/SECS-II </a:t>
            </a:r>
            <a:r>
              <a:rPr lang="ko-KR" altLang="en-US" sz="1000" dirty="0"/>
              <a:t>관련 기능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942298" y="6079880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Event Logger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365197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File Manager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File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형식의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저장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생성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삭제 기능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HSMS Editor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Device ID,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모드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타입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, TCP/IP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등 통신관련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Timeout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HSMS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Timeout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기능의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System Error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Stream 9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계열의 자동 송신 여부 관련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Log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형태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(Binary, ASCII), Path, Keep days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등 관련 내용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SML Editor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Message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의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Define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을 위한 편집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378876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Main UI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.NET WPF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Window Application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Ribbon view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방식의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Interface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타社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(Link genesis)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UI Modeling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481" y="2132856"/>
            <a:ext cx="3960440" cy="3988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90824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File Manager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기본적인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Window Interface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구현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New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생성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Save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저장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Open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열기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Save As :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다른 이름으로 저장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912" y="2492896"/>
            <a:ext cx="5058752" cy="346397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2545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HSMS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TCP/IP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관련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Parameter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Active mode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flag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Host / EQ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flag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SML Path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6976" y="2420888"/>
            <a:ext cx="4380337" cy="352194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49" y="4990197"/>
            <a:ext cx="3934374" cy="95263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286522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Timeout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HSMS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통신에서 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Transaction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간 필요한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Timeout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시간을 지정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3140968"/>
            <a:ext cx="7274460" cy="285342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67632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System Error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System Error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Auto reply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기능의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On/Off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기능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282" y="3286947"/>
            <a:ext cx="3953427" cy="1724266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9034240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Log Editor</a:t>
            </a: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Logging Path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및 저장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기간 등에 대한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설정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752" y="3140968"/>
            <a:ext cx="3934374" cy="152421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92002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SML Editor</a:t>
            </a:r>
          </a:p>
          <a:p>
            <a:pPr algn="l">
              <a:spcAft>
                <a:spcPts val="900"/>
              </a:spcAft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 SECS-II Message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구조 정의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UI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8984" y="2164454"/>
            <a:ext cx="3941271" cy="396925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562966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41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412776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목 적</a:t>
            </a:r>
          </a:p>
        </p:txBody>
      </p:sp>
      <p:sp>
        <p:nvSpPr>
          <p:cNvPr id="115" name="대각선 방향의 모서리가 잘린 사각형 114"/>
          <p:cNvSpPr/>
          <p:nvPr/>
        </p:nvSpPr>
        <p:spPr>
          <a:xfrm>
            <a:off x="1080655" y="3880072"/>
            <a:ext cx="8181212" cy="576064"/>
          </a:xfrm>
          <a:prstGeom prst="snip2DiagRect">
            <a:avLst/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상용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Driver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구매비용 절감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7" name="대각선 방향의 모서리가 잘린 사각형 116"/>
          <p:cNvSpPr/>
          <p:nvPr/>
        </p:nvSpPr>
        <p:spPr>
          <a:xfrm>
            <a:off x="1076862" y="3047950"/>
            <a:ext cx="8181212" cy="576064"/>
          </a:xfrm>
          <a:prstGeom prst="snip2DiagRect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C00000"/>
                </a:solidFill>
                <a:latin typeface="+mn-ea"/>
              </a:rPr>
              <a:t>SEMI Standard</a:t>
            </a:r>
            <a:r>
              <a:rPr lang="ko-KR" altLang="en-US" sz="1400" b="1" dirty="0">
                <a:solidFill>
                  <a:srgbClr val="C00000"/>
                </a:solidFill>
                <a:latin typeface="+mn-ea"/>
              </a:rPr>
              <a:t>에서 규정한 통신 기술 내재화</a:t>
            </a:r>
          </a:p>
        </p:txBody>
      </p:sp>
      <p:sp>
        <p:nvSpPr>
          <p:cNvPr id="65" name="대각선 방향의 모서리가 잘린 사각형 64"/>
          <p:cNvSpPr/>
          <p:nvPr/>
        </p:nvSpPr>
        <p:spPr>
          <a:xfrm>
            <a:off x="1064568" y="2186384"/>
            <a:ext cx="8181212" cy="576064"/>
          </a:xfrm>
          <a:prstGeom prst="snip2DiagRect">
            <a:avLst/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반도체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/DISPLAY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관련 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SEMI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표준을 기반으로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하는 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HOST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와의</a:t>
            </a: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rgbClr val="0045A9"/>
                </a:solidFill>
                <a:latin typeface="+mn-ea"/>
              </a:rPr>
              <a:t>통신 기술 확보</a:t>
            </a:r>
          </a:p>
        </p:txBody>
      </p:sp>
      <p:sp>
        <p:nvSpPr>
          <p:cNvPr id="66" name="대각선 방향의 모서리가 잘린 사각형 65"/>
          <p:cNvSpPr/>
          <p:nvPr/>
        </p:nvSpPr>
        <p:spPr>
          <a:xfrm>
            <a:off x="1076862" y="4725144"/>
            <a:ext cx="8181212" cy="576064"/>
          </a:xfrm>
          <a:prstGeom prst="snip2DiagRect">
            <a:avLst/>
          </a:pr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400" b="1" dirty="0">
                <a:solidFill>
                  <a:srgbClr val="00B050"/>
                </a:solidFill>
                <a:latin typeface="+mn-ea"/>
              </a:rPr>
              <a:t>상용 드라이버 사용 시 구현 불가능 추가 가능</a:t>
            </a:r>
          </a:p>
        </p:txBody>
      </p:sp>
    </p:spTree>
    <p:extLst>
      <p:ext uri="{BB962C8B-B14F-4D97-AF65-F5344CB8AC3E}">
        <p14:creationId xmlns:p14="http://schemas.microsoft.com/office/powerpoint/2010/main" val="8149549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File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사용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Save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시 </a:t>
            </a:r>
            <a:r>
              <a:rPr lang="en-US" altLang="ko-KR" sz="1400" b="1" dirty="0" err="1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Config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파일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, SML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파일 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1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개씩 생성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à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해당 파일을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Driver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에서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Load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하여 통신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Parameter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로 사용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9144" y="2348880"/>
            <a:ext cx="1695687" cy="409632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10" y="3212976"/>
            <a:ext cx="3239498" cy="2833021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1434" y="3212977"/>
            <a:ext cx="3689732" cy="2833021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2475658" y="6073967"/>
            <a:ext cx="5533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err="1"/>
              <a:t>Config</a:t>
            </a:r>
            <a:endParaRPr lang="ko-KR" altLang="en-US" sz="1000" dirty="0"/>
          </a:p>
        </p:txBody>
      </p:sp>
      <p:sp>
        <p:nvSpPr>
          <p:cNvPr id="11" name="TextBox 10"/>
          <p:cNvSpPr txBox="1"/>
          <p:nvPr/>
        </p:nvSpPr>
        <p:spPr>
          <a:xfrm>
            <a:off x="6820308" y="6045997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SML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265621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(Configurator)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Code Structure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14" name="꺾인 연결선 13"/>
          <p:cNvCxnSpPr>
            <a:stCxn id="9" idx="3"/>
            <a:endCxn id="16" idx="1"/>
          </p:cNvCxnSpPr>
          <p:nvPr/>
        </p:nvCxnSpPr>
        <p:spPr>
          <a:xfrm flipV="1">
            <a:off x="2072680" y="3069109"/>
            <a:ext cx="864096" cy="293875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꺾인 연결선 17"/>
          <p:cNvCxnSpPr>
            <a:stCxn id="12" idx="3"/>
            <a:endCxn id="28" idx="1"/>
          </p:cNvCxnSpPr>
          <p:nvPr/>
        </p:nvCxnSpPr>
        <p:spPr>
          <a:xfrm flipV="1">
            <a:off x="2072680" y="4128004"/>
            <a:ext cx="4882091" cy="789610"/>
          </a:xfrm>
          <a:prstGeom prst="bentConnector3">
            <a:avLst>
              <a:gd name="adj1" fmla="val 47526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꺾인 연결선 21"/>
          <p:cNvCxnSpPr>
            <a:stCxn id="13" idx="3"/>
            <a:endCxn id="10" idx="1"/>
          </p:cNvCxnSpPr>
          <p:nvPr/>
        </p:nvCxnSpPr>
        <p:spPr>
          <a:xfrm flipV="1">
            <a:off x="2095245" y="5264276"/>
            <a:ext cx="2442413" cy="814782"/>
          </a:xfrm>
          <a:prstGeom prst="bentConnector3">
            <a:avLst>
              <a:gd name="adj1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36776" y="4098274"/>
            <a:ext cx="9092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View models</a:t>
            </a:r>
            <a:endParaRPr lang="ko-KR" altLang="en-US" sz="1000" dirty="0"/>
          </a:p>
        </p:txBody>
      </p:sp>
      <p:sp>
        <p:nvSpPr>
          <p:cNvPr id="29" name="TextBox 28"/>
          <p:cNvSpPr txBox="1"/>
          <p:nvPr/>
        </p:nvSpPr>
        <p:spPr>
          <a:xfrm>
            <a:off x="7233730" y="5847074"/>
            <a:ext cx="14141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Views / User Controls</a:t>
            </a:r>
            <a:endParaRPr lang="ko-KR" altLang="en-US" sz="1000" dirty="0"/>
          </a:p>
        </p:txBody>
      </p:sp>
      <p:sp>
        <p:nvSpPr>
          <p:cNvPr id="32" name="TextBox 31"/>
          <p:cNvSpPr txBox="1"/>
          <p:nvPr/>
        </p:nvSpPr>
        <p:spPr>
          <a:xfrm>
            <a:off x="4666513" y="5955946"/>
            <a:ext cx="18501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Views / App, Popup Windows</a:t>
            </a:r>
            <a:endParaRPr lang="ko-KR" altLang="en-US" sz="1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547" y="2535049"/>
            <a:ext cx="1025948" cy="3774205"/>
          </a:xfrm>
          <a:prstGeom prst="rect">
            <a:avLst/>
          </a:prstGeom>
          <a:ln>
            <a:solidFill>
              <a:srgbClr val="0045A9"/>
            </a:solidFill>
          </a:ln>
        </p:spPr>
      </p:pic>
      <p:sp>
        <p:nvSpPr>
          <p:cNvPr id="9" name="직사각형 8"/>
          <p:cNvSpPr/>
          <p:nvPr/>
        </p:nvSpPr>
        <p:spPr>
          <a:xfrm>
            <a:off x="784378" y="2645538"/>
            <a:ext cx="1288302" cy="1434892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76536" y="4173980"/>
            <a:ext cx="1296144" cy="148726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799101" y="5805264"/>
            <a:ext cx="1296144" cy="547587"/>
          </a:xfrm>
          <a:prstGeom prst="rect">
            <a:avLst/>
          </a:prstGeom>
          <a:solidFill>
            <a:srgbClr val="FF0000">
              <a:alpha val="20000"/>
            </a:srgbClr>
          </a:solidFill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7658" y="4645064"/>
            <a:ext cx="2152950" cy="1238423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76" y="2069851"/>
            <a:ext cx="1432980" cy="199851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4771" y="2492896"/>
            <a:ext cx="1908348" cy="3270215"/>
          </a:xfrm>
          <a:prstGeom prst="rect">
            <a:avLst/>
          </a:prstGeom>
          <a:ln>
            <a:solidFill>
              <a:schemeClr val="bg2">
                <a:lumMod val="2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43793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개발 인원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464496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지형락 책임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SEMI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관련 문서 분석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프로그램 구조 설계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초기 코드 작성 및 통신 테스트 완료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비공개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Performance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개선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Simulation test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진행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Server Level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에서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1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대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다수 연결 테스트 진행 및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Performance Checking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비공개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Configurator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개발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  <a:sym typeface="Wingdings" panose="05000000000000000000" pitchFamily="2" charset="2"/>
            </a:endParaRP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532646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374D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/>
              <a:t>To-do</a:t>
            </a:r>
            <a:endParaRPr lang="ko-KR" altLang="en-US" sz="2400" b="1" dirty="0"/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59228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개선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2448272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Simulation Test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EQ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↔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CIM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↔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SERVER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↔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CLIENT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지속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TEST 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지속적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Bug Fix / Enhancement, Improving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타사 기능 참조 필요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내부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테스트 시 필요 기능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List up </a:t>
            </a:r>
          </a:p>
        </p:txBody>
      </p:sp>
    </p:spTree>
    <p:extLst>
      <p:ext uri="{BB962C8B-B14F-4D97-AF65-F5344CB8AC3E}">
        <p14:creationId xmlns:p14="http://schemas.microsoft.com/office/powerpoint/2010/main" val="392534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평행 사변형 4">
            <a:extLst>
              <a:ext uri="{FF2B5EF4-FFF2-40B4-BE49-F238E27FC236}">
                <a16:creationId xmlns:a16="http://schemas.microsoft.com/office/drawing/2014/main" id="{AA163CB0-3CD1-429F-9264-5DEEB7E57A13}"/>
              </a:ext>
            </a:extLst>
          </p:cNvPr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41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D0E726-C97B-4561-BB9E-E3311104C545}"/>
              </a:ext>
            </a:extLst>
          </p:cNvPr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SEMI Standard</a:t>
            </a:r>
            <a:endParaRPr lang="ko-KR" altLang="en-US" b="1" dirty="0">
              <a:latin typeface="+mn-ea"/>
            </a:endParaRPr>
          </a:p>
        </p:txBody>
      </p:sp>
      <p:sp>
        <p:nvSpPr>
          <p:cNvPr id="8" name="대각선 방향의 모서리가 잘린 사각형 64">
            <a:extLst>
              <a:ext uri="{FF2B5EF4-FFF2-40B4-BE49-F238E27FC236}">
                <a16:creationId xmlns:a16="http://schemas.microsoft.com/office/drawing/2014/main" id="{3AA5A4D6-F9FD-4BAB-832F-789B396E2C58}"/>
              </a:ext>
            </a:extLst>
          </p:cNvPr>
          <p:cNvSpPr/>
          <p:nvPr/>
        </p:nvSpPr>
        <p:spPr>
          <a:xfrm>
            <a:off x="1064568" y="1844824"/>
            <a:ext cx="8280920" cy="1152128"/>
          </a:xfrm>
          <a:prstGeom prst="snip2DiagRect">
            <a:avLst/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SEMI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Semiconductor Equipment and Materials International(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국제 반도체 장비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/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재료 협회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세계 반도체 장비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, 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재료 산업 및 평판 디스플레이</a:t>
            </a: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(FPD) </a:t>
            </a:r>
            <a:r>
              <a:rPr lang="ko-KR" altLang="en-US" sz="1200" b="1" dirty="0">
                <a:solidFill>
                  <a:srgbClr val="0045A9"/>
                </a:solidFill>
                <a:latin typeface="+mn-ea"/>
              </a:rPr>
              <a:t>등을 대표하는 세계 유일의 국제 협회</a:t>
            </a:r>
            <a:endParaRPr lang="en-US" altLang="ko-KR" sz="1200" b="1" dirty="0">
              <a:solidFill>
                <a:srgbClr val="0045A9"/>
              </a:solidFill>
              <a:latin typeface="+mn-ea"/>
            </a:endParaRP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altLang="ko-KR" sz="1400" b="1" dirty="0">
              <a:solidFill>
                <a:srgbClr val="0045A9"/>
              </a:solidFill>
              <a:latin typeface="+mn-ea"/>
            </a:endParaRPr>
          </a:p>
          <a:p>
            <a:pPr algn="l">
              <a:spcAft>
                <a:spcPts val="900"/>
              </a:spcAft>
            </a:pP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  <p:sp>
        <p:nvSpPr>
          <p:cNvPr id="9" name="대각선 방향의 모서리가 잘린 사각형 9">
            <a:extLst>
              <a:ext uri="{FF2B5EF4-FFF2-40B4-BE49-F238E27FC236}">
                <a16:creationId xmlns:a16="http://schemas.microsoft.com/office/drawing/2014/main" id="{BB7F2471-C2B8-4EC3-941A-0969B2C039DA}"/>
              </a:ext>
            </a:extLst>
          </p:cNvPr>
          <p:cNvSpPr/>
          <p:nvPr/>
        </p:nvSpPr>
        <p:spPr>
          <a:xfrm>
            <a:off x="1064568" y="3140968"/>
            <a:ext cx="8280920" cy="3467636"/>
          </a:xfrm>
          <a:prstGeom prst="snip2DiagRect">
            <a:avLst>
              <a:gd name="adj1" fmla="val 0"/>
              <a:gd name="adj2" fmla="val 7352"/>
            </a:avLst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lnSpc>
                <a:spcPts val="1000"/>
              </a:lnSpc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SEMI Standard(Series)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M : Wafers &amp; Process Control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MF : Metrology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T : Traceability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E : Equipment communications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A : Backend automation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S : Safety, Environmental &amp; Energy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F : Facilities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C : Chemicals &amp; Gases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G : Packaging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3D : 3D Packaging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D : Flat panel Displays</a:t>
            </a:r>
          </a:p>
          <a:p>
            <a:pPr lvl="1" indent="180000">
              <a:lnSpc>
                <a:spcPts val="1000"/>
              </a:lnSpc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MS : MEMS &amp; NEMS</a:t>
            </a: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42519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417B8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개요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latin typeface="+mn-ea"/>
              </a:rPr>
              <a:t>SECS?</a:t>
            </a:r>
            <a:endParaRPr lang="ko-KR" altLang="en-US" b="1" dirty="0">
              <a:latin typeface="+mn-ea"/>
            </a:endParaRPr>
          </a:p>
        </p:txBody>
      </p:sp>
      <p:sp>
        <p:nvSpPr>
          <p:cNvPr id="11" name="대각선 방향의 모서리가 잘린 사각형 10"/>
          <p:cNvSpPr/>
          <p:nvPr/>
        </p:nvSpPr>
        <p:spPr>
          <a:xfrm>
            <a:off x="1073090" y="1988840"/>
            <a:ext cx="8280920" cy="3888432"/>
          </a:xfrm>
          <a:prstGeom prst="snip2DiagRect">
            <a:avLst>
              <a:gd name="adj1" fmla="val 0"/>
              <a:gd name="adj2" fmla="val 8902"/>
            </a:avLst>
          </a:prstGeom>
          <a:noFill/>
          <a:ln w="31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SECS(SEMI Equipment Communications Standard, E Series)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E4 : SECS-I (SEMI Equipment communications standard 1) 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E5 : SECS-II (SEMI Equipment communications standard 2)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E30 : GEM (Generic model for communications and control of manufacturing equipment)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FF0000"/>
                </a:solidFill>
                <a:latin typeface="+mn-ea"/>
              </a:rPr>
              <a:t>E37 : HSMS (High-Speed SECS Message services)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E84 : CMS (Specification for Carrier Management)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E40 : Specification for Processing Management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rgbClr val="0045A9"/>
                </a:solidFill>
                <a:latin typeface="+mn-ea"/>
              </a:rPr>
              <a:t>E173 : SMN (Specification for XML SECS-II Message Notation)</a:t>
            </a:r>
          </a:p>
          <a:p>
            <a:pPr lvl="1" indent="180000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 err="1">
                <a:solidFill>
                  <a:srgbClr val="0045A9"/>
                </a:solidFill>
                <a:latin typeface="+mn-ea"/>
              </a:rPr>
              <a:t>etc</a:t>
            </a:r>
            <a:endParaRPr lang="en-US" altLang="ko-KR" sz="1400" b="1" dirty="0">
              <a:solidFill>
                <a:srgbClr val="0045A9"/>
              </a:solidFill>
              <a:latin typeface="+mn-ea"/>
            </a:endParaRPr>
          </a:p>
          <a:p>
            <a:pPr algn="l">
              <a:spcAft>
                <a:spcPts val="900"/>
              </a:spcAft>
            </a:pP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750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기간</a:t>
            </a: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1064568" y="1921060"/>
            <a:ext cx="8181212" cy="1602656"/>
          </a:xfrm>
          <a:prstGeom prst="snip2DiagRect">
            <a:avLst/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HSMS/SECS Driver(Alpha Version)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2022.01 ~ 2022.12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Configurator(Alpha Version)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rgbClr val="0045A9"/>
                </a:solidFill>
                <a:latin typeface="+mn-ea"/>
              </a:rPr>
              <a:t>2022.01 ~ 2022.12</a:t>
            </a: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72480" y="3793268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참조 자료</a:t>
            </a:r>
          </a:p>
        </p:txBody>
      </p:sp>
      <p:sp>
        <p:nvSpPr>
          <p:cNvPr id="9" name="대각선 방향의 모서리가 잘린 사각형 8"/>
          <p:cNvSpPr/>
          <p:nvPr/>
        </p:nvSpPr>
        <p:spPr>
          <a:xfrm>
            <a:off x="1064568" y="4293096"/>
            <a:ext cx="8181212" cy="1944216"/>
          </a:xfrm>
          <a:prstGeom prst="snip2DiagRect">
            <a:avLst/>
          </a:prstGeom>
          <a:noFill/>
          <a:ln w="3175">
            <a:solidFill>
              <a:srgbClr val="74632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E005-0699(SECS-II)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rgbClr val="746326"/>
                </a:solidFill>
                <a:latin typeface="+mn-ea"/>
              </a:rPr>
              <a:t>SEMI E037-1080(HSMS)</a:t>
            </a:r>
          </a:p>
        </p:txBody>
      </p:sp>
    </p:spTree>
    <p:extLst>
      <p:ext uri="{BB962C8B-B14F-4D97-AF65-F5344CB8AC3E}">
        <p14:creationId xmlns:p14="http://schemas.microsoft.com/office/powerpoint/2010/main" val="92340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>
                <a:latin typeface="+mn-ea"/>
              </a:rPr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99256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환경</a:t>
            </a: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3528392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Visual Studio 2017, 2019, 2022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OS : MS Windows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Framework : Microsoft </a:t>
            </a:r>
            <a:r>
              <a:rPr lang="en-US" altLang="ko-KR" sz="1400" b="1" dirty="0" err="1">
                <a:solidFill>
                  <a:schemeClr val="accent2">
                    <a:lumMod val="50000"/>
                  </a:schemeClr>
                </a:solidFill>
                <a:latin typeface="+mn-ea"/>
              </a:rPr>
              <a:t>.Net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Language : C#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Markup Language : XAML</a:t>
            </a:r>
          </a:p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Parameter Format : XML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5889104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+mn-ea"/>
              </a:rPr>
              <a:t>범위</a:t>
            </a:r>
          </a:p>
        </p:txBody>
      </p:sp>
      <p:sp>
        <p:nvSpPr>
          <p:cNvPr id="7" name="대각선 방향의 모서리가 잘린 사각형 6"/>
          <p:cNvSpPr/>
          <p:nvPr/>
        </p:nvSpPr>
        <p:spPr>
          <a:xfrm>
            <a:off x="4088904" y="1916832"/>
            <a:ext cx="5673080" cy="4536504"/>
          </a:xfrm>
          <a:prstGeom prst="snip2DiagRect">
            <a:avLst>
              <a:gd name="adj1" fmla="val 0"/>
              <a:gd name="adj2" fmla="val 6018"/>
            </a:avLst>
          </a:prstGeom>
          <a:noFill/>
          <a:ln w="3175">
            <a:solidFill>
              <a:srgbClr val="0045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algn="l">
              <a:lnSpc>
                <a:spcPts val="1000"/>
              </a:lnSpc>
              <a:spcAft>
                <a:spcPts val="900"/>
              </a:spcAft>
            </a:pPr>
            <a:endParaRPr lang="ko-KR" altLang="en-US" sz="1400" b="1" dirty="0">
              <a:solidFill>
                <a:srgbClr val="0045A9"/>
              </a:solidFill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4490305" y="2636912"/>
            <a:ext cx="2093396" cy="1785685"/>
            <a:chOff x="5235868" y="1986103"/>
            <a:chExt cx="2093396" cy="1785685"/>
          </a:xfrm>
        </p:grpSpPr>
        <p:sp>
          <p:nvSpPr>
            <p:cNvPr id="9" name="순서도: 자기 디스크 8"/>
            <p:cNvSpPr/>
            <p:nvPr/>
          </p:nvSpPr>
          <p:spPr>
            <a:xfrm>
              <a:off x="5235868" y="3193839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RS-232C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0" name="순서도: 자기 디스크 9"/>
            <p:cNvSpPr/>
            <p:nvPr/>
          </p:nvSpPr>
          <p:spPr>
            <a:xfrm>
              <a:off x="5235868" y="2795030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1" name="순서도: 자기 디스크 10"/>
            <p:cNvSpPr/>
            <p:nvPr/>
          </p:nvSpPr>
          <p:spPr>
            <a:xfrm>
              <a:off x="6318570" y="3195723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TCP/IP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2" name="순서도: 자기 디스크 11"/>
            <p:cNvSpPr/>
            <p:nvPr/>
          </p:nvSpPr>
          <p:spPr>
            <a:xfrm>
              <a:off x="6318570" y="2796914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HSMS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3" name="순서도: 자기 디스크 12"/>
            <p:cNvSpPr/>
            <p:nvPr/>
          </p:nvSpPr>
          <p:spPr>
            <a:xfrm>
              <a:off x="5235868" y="2386796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4" name="순서도: 자기 디스크 13"/>
            <p:cNvSpPr/>
            <p:nvPr/>
          </p:nvSpPr>
          <p:spPr>
            <a:xfrm>
              <a:off x="5235868" y="1986103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App(Include GEM)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7048484" y="2635028"/>
            <a:ext cx="2093396" cy="1785685"/>
            <a:chOff x="5235868" y="1986103"/>
            <a:chExt cx="2093396" cy="1785685"/>
          </a:xfrm>
        </p:grpSpPr>
        <p:sp>
          <p:nvSpPr>
            <p:cNvPr id="17" name="순서도: 자기 디스크 16"/>
            <p:cNvSpPr/>
            <p:nvPr/>
          </p:nvSpPr>
          <p:spPr>
            <a:xfrm>
              <a:off x="5235868" y="3193839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RS-232C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8" name="순서도: 자기 디스크 17"/>
            <p:cNvSpPr/>
            <p:nvPr/>
          </p:nvSpPr>
          <p:spPr>
            <a:xfrm>
              <a:off x="5235868" y="2795030"/>
              <a:ext cx="1010694" cy="576065"/>
            </a:xfrm>
            <a:prstGeom prst="flowChartMagneticDisk">
              <a:avLst/>
            </a:prstGeom>
            <a:solidFill>
              <a:schemeClr val="bg1">
                <a:lumMod val="75000"/>
              </a:schemeClr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19" name="순서도: 자기 디스크 18"/>
            <p:cNvSpPr/>
            <p:nvPr/>
          </p:nvSpPr>
          <p:spPr>
            <a:xfrm>
              <a:off x="6318570" y="3195723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TCP/IP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0" name="순서도: 자기 디스크 19"/>
            <p:cNvSpPr/>
            <p:nvPr/>
          </p:nvSpPr>
          <p:spPr>
            <a:xfrm>
              <a:off x="6318570" y="2796914"/>
              <a:ext cx="1010694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HSMS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1" name="순서도: 자기 디스크 20"/>
            <p:cNvSpPr/>
            <p:nvPr/>
          </p:nvSpPr>
          <p:spPr>
            <a:xfrm>
              <a:off x="5235868" y="2386796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SECS-II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2" name="순서도: 자기 디스크 21"/>
            <p:cNvSpPr/>
            <p:nvPr/>
          </p:nvSpPr>
          <p:spPr>
            <a:xfrm>
              <a:off x="5235868" y="1986103"/>
              <a:ext cx="2093396" cy="576065"/>
            </a:xfrm>
            <a:prstGeom prst="flowChartMagneticDisk">
              <a:avLst/>
            </a:prstGeom>
            <a:solidFill>
              <a:srgbClr val="92D05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44000" tIns="144000" rIns="0" bIns="0" rtlCol="0" anchor="t"/>
            <a:lstStyle/>
            <a:p>
              <a:pPr algn="ctr">
                <a:spcAft>
                  <a:spcPts val="900"/>
                </a:spcAft>
              </a:pPr>
              <a:r>
                <a:rPr lang="en-US" altLang="ko-KR" sz="1200" b="1" dirty="0">
                  <a:solidFill>
                    <a:schemeClr val="tx1"/>
                  </a:solidFill>
                  <a:latin typeface="+mn-ea"/>
                </a:rPr>
                <a:t>App(Include GEM)</a:t>
              </a:r>
              <a:endParaRPr lang="ko-KR" altLang="en-US" sz="1200" b="1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23" name="자유형 22"/>
          <p:cNvSpPr/>
          <p:nvPr/>
        </p:nvSpPr>
        <p:spPr>
          <a:xfrm>
            <a:off x="6967850" y="3176589"/>
            <a:ext cx="2237412" cy="1264182"/>
          </a:xfrm>
          <a:custGeom>
            <a:avLst/>
            <a:gdLst>
              <a:gd name="connsiteX0" fmla="*/ 0 w 2237412"/>
              <a:gd name="connsiteY0" fmla="*/ 0 h 1367959"/>
              <a:gd name="connsiteX1" fmla="*/ 2237411 w 2237412"/>
              <a:gd name="connsiteY1" fmla="*/ 0 h 1367959"/>
              <a:gd name="connsiteX2" fmla="*/ 2237411 w 2237412"/>
              <a:gd name="connsiteY2" fmla="*/ 1 h 1367959"/>
              <a:gd name="connsiteX3" fmla="*/ 2237412 w 2237412"/>
              <a:gd name="connsiteY3" fmla="*/ 1 h 1367959"/>
              <a:gd name="connsiteX4" fmla="*/ 2237412 w 2237412"/>
              <a:gd name="connsiteY4" fmla="*/ 1367959 h 1367959"/>
              <a:gd name="connsiteX5" fmla="*/ 1128202 w 2237412"/>
              <a:gd name="connsiteY5" fmla="*/ 1367959 h 1367959"/>
              <a:gd name="connsiteX6" fmla="*/ 1128202 w 2237412"/>
              <a:gd name="connsiteY6" fmla="*/ 576065 h 1367959"/>
              <a:gd name="connsiteX7" fmla="*/ 0 w 2237412"/>
              <a:gd name="connsiteY7" fmla="*/ 576065 h 1367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37412" h="1367959">
                <a:moveTo>
                  <a:pt x="0" y="0"/>
                </a:moveTo>
                <a:lnTo>
                  <a:pt x="2237411" y="0"/>
                </a:lnTo>
                <a:lnTo>
                  <a:pt x="2237411" y="1"/>
                </a:lnTo>
                <a:lnTo>
                  <a:pt x="2237412" y="1"/>
                </a:lnTo>
                <a:lnTo>
                  <a:pt x="2237412" y="1367959"/>
                </a:lnTo>
                <a:lnTo>
                  <a:pt x="1128202" y="1367959"/>
                </a:lnTo>
                <a:lnTo>
                  <a:pt x="1128202" y="576065"/>
                </a:lnTo>
                <a:lnTo>
                  <a:pt x="0" y="576065"/>
                </a:lnTo>
                <a:close/>
              </a:path>
            </a:pathLst>
          </a:custGeom>
          <a:solidFill>
            <a:srgbClr val="FF0000">
              <a:alpha val="2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0" indent="180000" algn="l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4490305" y="4577091"/>
            <a:ext cx="2093396" cy="4320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algn="ctr">
              <a:spcAft>
                <a:spcPts val="9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Layout of CIM SW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7048484" y="4581128"/>
            <a:ext cx="2093395" cy="432048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algn="ctr">
              <a:spcAft>
                <a:spcPts val="900"/>
              </a:spcAft>
            </a:pPr>
            <a:r>
              <a:rPr lang="en-US" altLang="ko-KR" sz="1400" b="1" dirty="0">
                <a:solidFill>
                  <a:schemeClr val="tx1"/>
                </a:solidFill>
                <a:latin typeface="+mn-ea"/>
              </a:rPr>
              <a:t>Driver scope</a:t>
            </a:r>
            <a:endParaRPr lang="ko-KR" altLang="en-US" sz="14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317544" y="2151149"/>
            <a:ext cx="265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1. Driver</a:t>
            </a:r>
            <a:endParaRPr lang="ko-KR" altLang="en-US" sz="1600" b="1" dirty="0">
              <a:latin typeface="+mn-ea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36962" y="5395282"/>
            <a:ext cx="45764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+mn-ea"/>
              </a:rPr>
              <a:t>2. Configurator</a:t>
            </a:r>
          </a:p>
          <a:p>
            <a:r>
              <a:rPr lang="en-US" altLang="ko-KR" sz="1400" b="1" dirty="0">
                <a:latin typeface="+mn-ea"/>
              </a:rPr>
              <a:t> 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 Runtime</a:t>
            </a:r>
            <a:r>
              <a:rPr lang="ko-KR" altLang="en-US" sz="1400" b="1" dirty="0">
                <a:latin typeface="+mn-ea"/>
                <a:sym typeface="Wingdings" panose="05000000000000000000" pitchFamily="2" charset="2"/>
              </a:rPr>
              <a:t>시 사용 하는 </a:t>
            </a:r>
            <a:r>
              <a:rPr lang="en-US" altLang="ko-KR" sz="1400" b="1" dirty="0">
                <a:latin typeface="+mn-ea"/>
                <a:sym typeface="Wingdings" panose="05000000000000000000" pitchFamily="2" charset="2"/>
              </a:rPr>
              <a:t>Parameter Editor</a:t>
            </a:r>
            <a:endParaRPr lang="ko-KR" altLang="en-US" sz="1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2819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비동기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TCP/IP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통신 모듈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Include Active(Client), Passive(Server) mode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1:1 Single session communication Only (HSMS-SS, E37-1)</a:t>
            </a:r>
          </a:p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HSMS 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584" y="3573016"/>
            <a:ext cx="5601212" cy="264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56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681266" y="1916832"/>
            <a:ext cx="3888432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Item format defined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657" y="2708920"/>
            <a:ext cx="2924302" cy="3368796"/>
          </a:xfrm>
          <a:prstGeom prst="rect">
            <a:avLst/>
          </a:prstGeom>
        </p:spPr>
      </p:pic>
      <p:sp>
        <p:nvSpPr>
          <p:cNvPr id="7" name="대각선 방향의 모서리가 잘린 사각형 6"/>
          <p:cNvSpPr/>
          <p:nvPr/>
        </p:nvSpPr>
        <p:spPr>
          <a:xfrm>
            <a:off x="4953000" y="1914701"/>
            <a:ext cx="4536504" cy="4536504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 algn="l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SECS-II Item Encoder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787" y="2636912"/>
            <a:ext cx="3804929" cy="237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733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평행 사변형 5"/>
          <p:cNvSpPr/>
          <p:nvPr/>
        </p:nvSpPr>
        <p:spPr>
          <a:xfrm>
            <a:off x="3224808" y="789672"/>
            <a:ext cx="3358893" cy="454557"/>
          </a:xfrm>
          <a:prstGeom prst="parallelogram">
            <a:avLst>
              <a:gd name="adj" fmla="val 54101"/>
            </a:avLst>
          </a:prstGeom>
          <a:solidFill>
            <a:srgbClr val="7869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/>
              <a:t>개발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272480" y="1398524"/>
            <a:ext cx="2121558" cy="302284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아이템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(Driver)</a:t>
            </a:r>
            <a:endParaRPr lang="ko-KR" altLang="en-US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대각선 방향의 모서리가 잘린 사각형 3"/>
          <p:cNvSpPr/>
          <p:nvPr/>
        </p:nvSpPr>
        <p:spPr>
          <a:xfrm>
            <a:off x="416496" y="1916832"/>
            <a:ext cx="9001000" cy="4680520"/>
          </a:xfrm>
          <a:prstGeom prst="snip2DiagRect">
            <a:avLst>
              <a:gd name="adj1" fmla="val 0"/>
              <a:gd name="adj2" fmla="val 7377"/>
            </a:avLst>
          </a:prstGeom>
          <a:noFill/>
          <a:ln w="3175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44000" rIns="0" bIns="0" rtlCol="0" anchor="t"/>
          <a:lstStyle/>
          <a:p>
            <a:pPr marL="285750" indent="-285750">
              <a:spcAft>
                <a:spcPts val="900"/>
              </a:spcAft>
              <a:buFont typeface="Wingdings" panose="05000000000000000000" pitchFamily="2" charset="2"/>
              <a:buChar char="u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Control Message Auto Reply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Selected request, response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Deselected request, response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Link test request, response</a:t>
            </a:r>
          </a:p>
          <a:p>
            <a:pPr marL="742950" lvl="1" indent="-28575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Reject request</a:t>
            </a: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아래 상태에 따라 자동 </a:t>
            </a: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reject </a:t>
            </a:r>
            <a:r>
              <a:rPr lang="ko-KR" altLang="en-US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처리</a:t>
            </a: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1257300" lvl="2" indent="-342900">
              <a:spcAft>
                <a:spcPts val="900"/>
              </a:spcAft>
              <a:buFont typeface="Wingdings" panose="05000000000000000000" pitchFamily="2" charset="2"/>
              <a:buChar char="§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lvl="2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  <a:p>
            <a:pPr marL="800100" lvl="1" indent="-342900">
              <a:spcAft>
                <a:spcPts val="900"/>
              </a:spcAft>
              <a:buFont typeface="Wingdings" panose="05000000000000000000" pitchFamily="2" charset="2"/>
              <a:buChar char="l"/>
            </a:pPr>
            <a:r>
              <a:rPr lang="en-US" altLang="ko-KR" sz="1400" b="1" dirty="0">
                <a:solidFill>
                  <a:schemeClr val="accent2">
                    <a:lumMod val="50000"/>
                  </a:schemeClr>
                </a:solidFill>
                <a:latin typeface="+mn-ea"/>
              </a:rPr>
              <a:t>Separate request</a:t>
            </a:r>
          </a:p>
          <a:p>
            <a:pPr lvl="1">
              <a:spcAft>
                <a:spcPts val="900"/>
              </a:spcAft>
            </a:pPr>
            <a:endParaRPr lang="en-US" altLang="ko-KR" sz="1400" b="1" dirty="0">
              <a:solidFill>
                <a:schemeClr val="accent2">
                  <a:lumMod val="50000"/>
                </a:schemeClr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4149080"/>
            <a:ext cx="4060210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0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따뜻한 파란색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amsung Display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">
          <a:solidFill>
            <a:schemeClr val="bg1">
              <a:lumMod val="65000"/>
            </a:schemeClr>
          </a:solidFill>
        </a:ln>
      </a:spPr>
      <a:bodyPr lIns="144000" tIns="144000" rIns="0" bIns="0" rtlCol="0" anchor="t"/>
      <a:lstStyle>
        <a:defPPr marL="0" indent="180000" algn="l">
          <a:spcAft>
            <a:spcPts val="900"/>
          </a:spcAft>
          <a:buFont typeface="Arial" panose="020B0604020202020204" pitchFamily="34" charset="0"/>
          <a:buChar char="•"/>
          <a:defRPr sz="14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158921</TotalTime>
  <Words>891</Words>
  <Application>Microsoft Office PowerPoint</Application>
  <PresentationFormat>A4 용지(210x297mm)</PresentationFormat>
  <Paragraphs>228</Paragraphs>
  <Slides>23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Bahnschrift SemiCondensed</vt:lpstr>
      <vt:lpstr>Wingdings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HBTechnology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RONS Web Server 개발</dc:title>
  <dc:creator/>
  <cp:lastModifiedBy>지형락</cp:lastModifiedBy>
  <cp:revision>8852</cp:revision>
  <cp:lastPrinted>2021-08-03T08:09:34Z</cp:lastPrinted>
  <dcterms:created xsi:type="dcterms:W3CDTF">2014-07-26T01:50:47Z</dcterms:created>
  <dcterms:modified xsi:type="dcterms:W3CDTF">2023-04-06T02:17:02Z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NSCPROP_SA">
    <vt:lpwstr>C:\documents\efss\tempfiles\checkout\data\d_79fe55cdb_12_\200722 mask 검토_d-159539942736304754_4af1-m.pptx</vt:lpwstr>
  </property>
</Properties>
</file>