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>
        <p:scale>
          <a:sx n="70" d="100"/>
          <a:sy n="70" d="100"/>
        </p:scale>
        <p:origin x="38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11.06.2019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17232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Interface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55" y="4833256"/>
            <a:ext cx="5395046" cy="1143000"/>
          </a:xfrm>
        </p:spPr>
        <p:txBody>
          <a:bodyPr/>
          <a:lstStyle/>
          <a:p>
            <a:r>
              <a:rPr lang="de-DE" dirty="0"/>
              <a:t>Gameboard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17111"/>
            <a:ext cx="5116954" cy="49591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1048" y="1017111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vorführung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Erklärung: Schlangen und Leitern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Verständnis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595E0-85DB-4CC5-8A98-421F7FE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Erklärung: Schlangen und Leitern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1CB7D-680D-48C9-84C9-A1F5E4D1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1" y="2021181"/>
            <a:ext cx="6886784" cy="41049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Spielbrett windet sich spiralförmig</a:t>
            </a:r>
          </a:p>
          <a:p>
            <a:r>
              <a:rPr lang="de-DE" dirty="0"/>
              <a:t>Verbindung durch Schlangen &amp; Leitern</a:t>
            </a:r>
          </a:p>
          <a:p>
            <a:r>
              <a:rPr lang="de-DE" dirty="0"/>
              <a:t>1 Würfel</a:t>
            </a:r>
          </a:p>
          <a:p>
            <a:r>
              <a:rPr lang="de-DE" dirty="0"/>
              <a:t>Aktion wird nur durchgeführt, wenn Figur auf das Anfangsfeld einer Schlange oder Leiter trifft.</a:t>
            </a:r>
          </a:p>
          <a:p>
            <a:r>
              <a:rPr lang="de-DE" dirty="0"/>
              <a:t>Sieger ist, wer zuerst das Zielfeld erreicht.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D3471-0A17-4C55-BCCC-A9E0F52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8512-64A2-4A7F-A70C-390DBFE8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D6528-E902-426E-AA9B-0CC04967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8C077A-2FEE-4CEF-9A76-D9100CD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" b="97051" l="1208" r="98121">
                        <a14:foregroundMark x1="15436" y1="10815" x2="8591" y2="88343"/>
                        <a14:foregroundMark x1="8591" y1="90871" x2="24698" y2="91713"/>
                        <a14:foregroundMark x1="24698" y1="91713" x2="37315" y2="90169"/>
                        <a14:foregroundMark x1="37315" y1="90169" x2="64161" y2="91994"/>
                        <a14:foregroundMark x1="64161" y1="91994" x2="89933" y2="90449"/>
                        <a14:foregroundMark x1="89933" y1="90449" x2="89933" y2="90449"/>
                        <a14:foregroundMark x1="91812" y1="86938" x2="83087" y2="42135"/>
                        <a14:foregroundMark x1="83087" y1="42135" x2="86309" y2="11096"/>
                        <a14:foregroundMark x1="85772" y1="9410" x2="11275" y2="9129"/>
                        <a14:foregroundMark x1="4027" y1="90730" x2="4027" y2="90730"/>
                        <a14:foregroundMark x1="5101" y1="90871" x2="11141" y2="91152"/>
                        <a14:foregroundMark x1="2948" y1="92457" x2="3758" y2="85674"/>
                        <a14:foregroundMark x1="3758" y1="82584" x2="3356" y2="77528"/>
                        <a14:foregroundMark x1="91141" y1="44382" x2="94765" y2="95927"/>
                        <a14:foregroundMark x1="3719" y1="84831" x2="2819" y2="95365"/>
                        <a14:foregroundMark x1="7248" y1="43539" x2="3719" y2="84831"/>
                        <a14:foregroundMark x1="4966" y1="69944" x2="9799" y2="23034"/>
                        <a14:foregroundMark x1="11812" y1="23455" x2="11812" y2="22191"/>
                        <a14:foregroundMark x1="25638" y1="3511" x2="39195" y2="7444"/>
                        <a14:foregroundMark x1="39195" y1="7444" x2="51812" y2="4073"/>
                        <a14:foregroundMark x1="51812" y1="4073" x2="64564" y2="4494"/>
                        <a14:foregroundMark x1="64564" y1="4494" x2="74094" y2="4354"/>
                        <a14:foregroundMark x1="11007" y1="5899" x2="9530" y2="21208"/>
                        <a14:foregroundMark x1="9396" y1="17556" x2="9128" y2="16152"/>
                        <a14:foregroundMark x1="9396" y1="13483" x2="11275" y2="4494"/>
                        <a14:foregroundMark x1="4295" y1="66433" x2="4295" y2="66433"/>
                        <a14:foregroundMark x1="3291" y1="84831" x2="3192" y2="86301"/>
                        <a14:foregroundMark x1="4295" y1="69944" x2="3291" y2="84831"/>
                        <a14:foregroundMark x1="9530" y1="21208" x2="8456" y2="31180"/>
                        <a14:foregroundMark x1="8054" y1="31039" x2="6040" y2="49579"/>
                        <a14:foregroundMark x1="6040" y1="49860" x2="4564" y2="66854"/>
                        <a14:foregroundMark x1="9933" y1="15590" x2="8591" y2="29916"/>
                        <a14:foregroundMark x1="13691" y1="4213" x2="24161" y2="3511"/>
                        <a14:foregroundMark x1="13020" y1="3511" x2="11544" y2="3511"/>
                        <a14:foregroundMark x1="29530" y1="3511" x2="42550" y2="3652"/>
                        <a14:foregroundMark x1="42550" y1="3652" x2="52752" y2="2949"/>
                        <a14:foregroundMark x1="52886" y1="2528" x2="77181" y2="4775"/>
                        <a14:foregroundMark x1="73557" y1="3652" x2="91678" y2="5478"/>
                        <a14:foregroundMark x1="90738" y1="4073" x2="89799" y2="4635"/>
                        <a14:foregroundMark x1="92752" y1="6039" x2="92349" y2="4635"/>
                        <a14:foregroundMark x1="92349" y1="4213" x2="92349" y2="4213"/>
                        <a14:foregroundMark x1="92886" y1="6601" x2="89128" y2="32303"/>
                        <a14:foregroundMark x1="83490" y1="29635" x2="80403" y2="36096"/>
                        <a14:foregroundMark x1="92483" y1="11798" x2="95839" y2="51545"/>
                        <a14:foregroundMark x1="95570" y1="53230" x2="95570" y2="55478"/>
                        <a14:foregroundMark x1="95570" y1="56742" x2="95705" y2="61657"/>
                        <a14:foregroundMark x1="95705" y1="54916" x2="96376" y2="62500"/>
                        <a14:foregroundMark x1="95973" y1="63904" x2="96510" y2="67275"/>
                        <a14:foregroundMark x1="97047" y1="93961" x2="77987" y2="95927"/>
                        <a14:foregroundMark x1="86443" y1="96489" x2="95705" y2="96348"/>
                        <a14:foregroundMark x1="9664" y1="18539" x2="7517" y2="36657"/>
                        <a14:foregroundMark x1="8859" y1="19101" x2="8725" y2="19382"/>
                        <a14:foregroundMark x1="8591" y1="20646" x2="7517" y2="33567"/>
                        <a14:foregroundMark x1="7517" y1="33567" x2="7517" y2="33708"/>
                        <a14:foregroundMark x1="7517" y1="35674" x2="6980" y2="39326"/>
                        <a14:foregroundMark x1="6980" y1="35253" x2="7517" y2="26826"/>
                        <a14:foregroundMark x1="7248" y1="33287" x2="6443" y2="50140"/>
                        <a14:foregroundMark x1="6577" y1="41573" x2="6577" y2="41573"/>
                        <a14:foregroundMark x1="6174" y1="40730" x2="6174" y2="40730"/>
                        <a14:foregroundMark x1="6443" y1="38062" x2="6846" y2="33989"/>
                        <a14:foregroundMark x1="6040" y1="42837" x2="5101" y2="60253"/>
                        <a14:foregroundMark x1="5503" y1="46348" x2="4430" y2="70787"/>
                        <a14:foregroundMark x1="4027" y1="68258" x2="4832" y2="59691"/>
                        <a14:foregroundMark x1="2814" y1="84831" x2="2726" y2="86265"/>
                        <a14:foregroundMark x1="3893" y1="67135" x2="2814" y2="84831"/>
                        <a14:foregroundMark x1="96242" y1="69382" x2="97852" y2="96770"/>
                        <a14:foregroundMark x1="96510" y1="64185" x2="98121" y2="94803"/>
                        <a14:foregroundMark x1="78926" y1="97051" x2="65906" y2="97893"/>
                        <a14:foregroundMark x1="65906" y1="97893" x2="53020" y2="95365"/>
                        <a14:foregroundMark x1="53020" y1="95365" x2="2416" y2="94382"/>
                        <a14:foregroundMark x1="54094" y1="96629" x2="44564" y2="97191"/>
                        <a14:foregroundMark x1="41611" y1="96770" x2="40537" y2="96770"/>
                        <a14:foregroundMark x1="39329" y1="96770" x2="3221" y2="95365"/>
                        <a14:foregroundMark x1="23893" y1="97051" x2="23893" y2="97051"/>
                        <a14:foregroundMark x1="22148" y1="96910" x2="22148" y2="96910"/>
                        <a14:foregroundMark x1="2685" y1="88483" x2="2685" y2="88483"/>
                        <a14:foregroundMark x1="2953" y1="89607" x2="2819" y2="89888"/>
                        <a14:foregroundMark x1="2550" y1="90730" x2="2282" y2="91152"/>
                        <a14:foregroundMark x1="1879" y1="93399" x2="1879" y2="93399"/>
                        <a14:foregroundMark x1="1879" y1="94803" x2="1879" y2="94803"/>
                        <a14:foregroundMark x1="1208" y1="95506" x2="1208" y2="95506"/>
                        <a14:foregroundMark x1="2013" y1="91433" x2="2013" y2="91433"/>
                        <a14:foregroundMark x1="2282" y1="89326" x2="2282" y2="89045"/>
                        <a14:foregroundMark x1="2148" y1="87921" x2="2148" y2="87640"/>
                        <a14:foregroundMark x1="2148" y1="87360" x2="2148" y2="86096"/>
                        <a14:foregroundMark x1="2282" y1="84972" x2="2282" y2="84972"/>
                        <a14:foregroundMark x1="2416" y1="82865" x2="2416" y2="82865"/>
                        <a14:foregroundMark x1="4295" y1="58989" x2="4295" y2="58989"/>
                        <a14:foregroundMark x1="4430" y1="56320" x2="4430" y2="56039"/>
                        <a14:foregroundMark x1="4564" y1="54635" x2="4564" y2="54635"/>
                        <a14:foregroundMark x1="4430" y1="52669" x2="4430" y2="52669"/>
                        <a14:foregroundMark x1="4832" y1="50000" x2="4832" y2="50000"/>
                        <a14:backgroundMark x1="940" y1="84831" x2="940" y2="84831"/>
                        <a14:backgroundMark x1="20" y1="93399" x2="0" y2="93680"/>
                        <a14:backgroundMark x1="159" y1="91433" x2="20" y2="93399"/>
                        <a14:backgroundMark x1="267" y1="89912" x2="159" y2="91433"/>
                        <a14:backgroundMark x1="353" y1="88692" x2="306" y2="89350"/>
                        <a14:backgroundMark x1="537" y1="86096" x2="368" y2="88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784" y="2075610"/>
            <a:ext cx="3477753" cy="3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4905214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 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256</Words>
  <Application>Microsoft Office PowerPoint</Application>
  <PresentationFormat>Breitbild</PresentationFormat>
  <Paragraphs>113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Office-Design</vt:lpstr>
      <vt:lpstr>Microsoft Visio-Zeichnung</vt:lpstr>
      <vt:lpstr>Programmieren II Projekt  Snakes and ladders</vt:lpstr>
      <vt:lpstr>Gliederung</vt:lpstr>
      <vt:lpstr>Anforderungen &amp; Zielsetzung</vt:lpstr>
      <vt:lpstr>Erklärung: Schlangen und Leitern</vt:lpstr>
      <vt:lpstr>Projektplan</vt:lpstr>
      <vt:lpstr>Arbeitspakete und Verantwortlichkeiten</vt:lpstr>
      <vt:lpstr>Aufwands-/ 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 Interface</vt:lpstr>
      <vt:lpstr>Game Server</vt:lpstr>
      <vt:lpstr>Gameboard</vt:lpstr>
      <vt:lpstr>Snakes and ladders vorführung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Lukas Becker</cp:lastModifiedBy>
  <cp:revision>12</cp:revision>
  <dcterms:created xsi:type="dcterms:W3CDTF">2019-06-11T17:54:21Z</dcterms:created>
  <dcterms:modified xsi:type="dcterms:W3CDTF">2019-06-12T11:52:48Z</dcterms:modified>
</cp:coreProperties>
</file>