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1DA9D-B18E-CA42-BFC5-34C48A0B3A5C}" v="827" dt="2021-09-02T14:17:38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Danilov" userId="58e9cb8e-6e8d-40b7-998a-2d10f1e5ceca" providerId="ADAL" clId="{9C91DA9D-B18E-CA42-BFC5-34C48A0B3A5C}"/>
    <pc:docChg chg="undo custSel addSld delSld modSld">
      <pc:chgData name="Nikita Danilov" userId="58e9cb8e-6e8d-40b7-998a-2d10f1e5ceca" providerId="ADAL" clId="{9C91DA9D-B18E-CA42-BFC5-34C48A0B3A5C}" dt="2021-09-02T14:17:38.624" v="831" actId="6549"/>
      <pc:docMkLst>
        <pc:docMk/>
      </pc:docMkLst>
      <pc:sldChg chg="modSp mod">
        <pc:chgData name="Nikita Danilov" userId="58e9cb8e-6e8d-40b7-998a-2d10f1e5ceca" providerId="ADAL" clId="{9C91DA9D-B18E-CA42-BFC5-34C48A0B3A5C}" dt="2021-09-02T13:53:37.610" v="42" actId="114"/>
        <pc:sldMkLst>
          <pc:docMk/>
          <pc:sldMk cId="109857222" sldId="256"/>
        </pc:sldMkLst>
        <pc:spChg chg="mod">
          <ac:chgData name="Nikita Danilov" userId="58e9cb8e-6e8d-40b7-998a-2d10f1e5ceca" providerId="ADAL" clId="{9C91DA9D-B18E-CA42-BFC5-34C48A0B3A5C}" dt="2021-09-02T13:53:22.890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kita Danilov" userId="58e9cb8e-6e8d-40b7-998a-2d10f1e5ceca" providerId="ADAL" clId="{9C91DA9D-B18E-CA42-BFC5-34C48A0B3A5C}" dt="2021-09-02T13:53:37.610" v="42" actId="11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Nikita Danilov" userId="58e9cb8e-6e8d-40b7-998a-2d10f1e5ceca" providerId="ADAL" clId="{9C91DA9D-B18E-CA42-BFC5-34C48A0B3A5C}" dt="2021-09-02T14:15:49.960" v="686" actId="20577"/>
        <pc:sldMkLst>
          <pc:docMk/>
          <pc:sldMk cId="1407668315" sldId="257"/>
        </pc:sldMkLst>
        <pc:spChg chg="mod">
          <ac:chgData name="Nikita Danilov" userId="58e9cb8e-6e8d-40b7-998a-2d10f1e5ceca" providerId="ADAL" clId="{9C91DA9D-B18E-CA42-BFC5-34C48A0B3A5C}" dt="2021-09-02T14:15:49.960" v="686" actId="20577"/>
          <ac:spMkLst>
            <pc:docMk/>
            <pc:sldMk cId="1407668315" sldId="257"/>
            <ac:spMk id="2" creationId="{7F161A05-2130-4311-87C1-892D958879D0}"/>
          </ac:spMkLst>
        </pc:spChg>
      </pc:sldChg>
      <pc:sldChg chg="modSp mod">
        <pc:chgData name="Nikita Danilov" userId="58e9cb8e-6e8d-40b7-998a-2d10f1e5ceca" providerId="ADAL" clId="{9C91DA9D-B18E-CA42-BFC5-34C48A0B3A5C}" dt="2021-09-02T14:17:38.624" v="831" actId="6549"/>
        <pc:sldMkLst>
          <pc:docMk/>
          <pc:sldMk cId="1207612764" sldId="262"/>
        </pc:sldMkLst>
        <pc:spChg chg="mod">
          <ac:chgData name="Nikita Danilov" userId="58e9cb8e-6e8d-40b7-998a-2d10f1e5ceca" providerId="ADAL" clId="{9C91DA9D-B18E-CA42-BFC5-34C48A0B3A5C}" dt="2021-09-02T14:17:38.624" v="831" actId="6549"/>
          <ac:spMkLst>
            <pc:docMk/>
            <pc:sldMk cId="1207612764" sldId="262"/>
            <ac:spMk id="3" creationId="{1AE5EC8F-63DF-44F2-80A7-D3C4EFFF46AA}"/>
          </ac:spMkLst>
        </pc:spChg>
      </pc:sldChg>
      <pc:sldChg chg="addSp delSp modSp new mod">
        <pc:chgData name="Nikita Danilov" userId="58e9cb8e-6e8d-40b7-998a-2d10f1e5ceca" providerId="ADAL" clId="{9C91DA9D-B18E-CA42-BFC5-34C48A0B3A5C}" dt="2021-09-02T13:54:29.348" v="101" actId="1038"/>
        <pc:sldMkLst>
          <pc:docMk/>
          <pc:sldMk cId="3797370268" sldId="264"/>
        </pc:sldMkLst>
        <pc:spChg chg="mod">
          <ac:chgData name="Nikita Danilov" userId="58e9cb8e-6e8d-40b7-998a-2d10f1e5ceca" providerId="ADAL" clId="{9C91DA9D-B18E-CA42-BFC5-34C48A0B3A5C}" dt="2021-09-02T13:54:12.858" v="56" actId="20577"/>
          <ac:spMkLst>
            <pc:docMk/>
            <pc:sldMk cId="3797370268" sldId="264"/>
            <ac:spMk id="2" creationId="{6DC69120-6EEB-1C47-87A5-1F71D24B4DA3}"/>
          </ac:spMkLst>
        </pc:spChg>
        <pc:spChg chg="del">
          <ac:chgData name="Nikita Danilov" userId="58e9cb8e-6e8d-40b7-998a-2d10f1e5ceca" providerId="ADAL" clId="{9C91DA9D-B18E-CA42-BFC5-34C48A0B3A5C}" dt="2021-09-02T13:54:17.208" v="57" actId="478"/>
          <ac:spMkLst>
            <pc:docMk/>
            <pc:sldMk cId="3797370268" sldId="264"/>
            <ac:spMk id="3" creationId="{AD346753-CF7B-D849-A596-F58227A2B81A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4" creationId="{6509E723-7C8C-4641-9AE2-C5B3C42EC93F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5" creationId="{E5EE5A6C-21B3-984E-8E96-BD0C176491E1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6" creationId="{6C8486B1-55EB-F642-980D-51F76BB07E93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7" creationId="{D2DDF481-801F-4F40-AA45-4F613E5295CA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8" creationId="{B1169263-CBCF-314F-B6CD-3745AF8862FC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9" creationId="{BD1A6CCF-3C3E-884C-8B3B-5D0FCF79AEC5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11" creationId="{234781EE-F2D0-E446-86C7-0CBE7BB48B90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12" creationId="{F0CE20E1-6CB7-004A-8D7A-C5702DFA5CA9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13" creationId="{FB0E632A-E34C-3F45-AFA7-44EAD64090E5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14" creationId="{72E73672-16A0-0D4F-850F-117A688C928D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15" creationId="{9B9B49CC-92FB-104D-B84D-487BA009C308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16" creationId="{97FBEE90-4837-654D-A58F-BEE629C1F66C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19" creationId="{C69A0DF6-B574-A748-868C-610029D83EE9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0" creationId="{CE1A2E3F-EE4A-F248-A601-F6D7D59E1DA4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1" creationId="{6D872613-1AE9-D74C-9FA8-EEE179AA13CA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2" creationId="{C3AC9FB5-72CB-C24E-9EBF-6074C3AD62F3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4" creationId="{641ACC8E-A637-E946-A636-7F6C18463F35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5" creationId="{D1DCD171-3135-1A46-84A8-F9A7F8791B88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6" creationId="{3B08BB0A-9C5F-8E4D-AE9A-BE25F448FB93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7" creationId="{FD220165-0607-7B42-B34C-2E256710BACC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8" creationId="{8CD46142-C0C4-674D-A53C-DC6C13355BDA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29" creationId="{4818063C-193A-ED49-BA52-616A99553028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30" creationId="{A0EF3BFA-0E41-B740-93DA-CF4843F577E5}"/>
          </ac:spMkLst>
        </pc:spChg>
        <pc:spChg chg="add mod">
          <ac:chgData name="Nikita Danilov" userId="58e9cb8e-6e8d-40b7-998a-2d10f1e5ceca" providerId="ADAL" clId="{9C91DA9D-B18E-CA42-BFC5-34C48A0B3A5C}" dt="2021-09-02T13:54:29.348" v="101" actId="1038"/>
          <ac:spMkLst>
            <pc:docMk/>
            <pc:sldMk cId="3797370268" sldId="264"/>
            <ac:spMk id="31" creationId="{28217071-BBDD-8344-9EC4-225B10F717BF}"/>
          </ac:spMkLst>
        </pc:sp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10" creationId="{179E59FC-1EAE-5A43-9ACC-263F259DF010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17" creationId="{3EA1C3CF-D84F-0F43-B095-4A7F24ACD1AC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18" creationId="{9D07A6B0-CB50-A443-8F45-7B467CA1EEB7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23" creationId="{603FFF45-561C-B341-AB79-29397478E829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32" creationId="{79FF13A1-E9B4-6C47-BC76-6B9EE66E7894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33" creationId="{D1621A86-CC69-7840-85A9-476856B82B46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34" creationId="{7FFE3189-5DCD-034C-98F3-A0369DA79458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35" creationId="{FBF2CEBE-74F7-954E-95ED-C80BAD5CD84B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36" creationId="{5D111107-9D57-114A-A2D6-C6C29B7131E4}"/>
          </ac:cxnSpMkLst>
        </pc:cxnChg>
        <pc:cxnChg chg="add mod">
          <ac:chgData name="Nikita Danilov" userId="58e9cb8e-6e8d-40b7-998a-2d10f1e5ceca" providerId="ADAL" clId="{9C91DA9D-B18E-CA42-BFC5-34C48A0B3A5C}" dt="2021-09-02T13:54:29.348" v="101" actId="1038"/>
          <ac:cxnSpMkLst>
            <pc:docMk/>
            <pc:sldMk cId="3797370268" sldId="264"/>
            <ac:cxnSpMk id="37" creationId="{D4720CEF-A6FA-6940-9835-575439E48F29}"/>
          </ac:cxnSpMkLst>
        </pc:cxnChg>
      </pc:sldChg>
      <pc:sldChg chg="addSp delSp modSp new mod">
        <pc:chgData name="Nikita Danilov" userId="58e9cb8e-6e8d-40b7-998a-2d10f1e5ceca" providerId="ADAL" clId="{9C91DA9D-B18E-CA42-BFC5-34C48A0B3A5C}" dt="2021-09-02T14:04:05.318" v="186" actId="20577"/>
        <pc:sldMkLst>
          <pc:docMk/>
          <pc:sldMk cId="655315117" sldId="265"/>
        </pc:sldMkLst>
        <pc:spChg chg="mod">
          <ac:chgData name="Nikita Danilov" userId="58e9cb8e-6e8d-40b7-998a-2d10f1e5ceca" providerId="ADAL" clId="{9C91DA9D-B18E-CA42-BFC5-34C48A0B3A5C}" dt="2021-09-02T14:04:05.318" v="186" actId="20577"/>
          <ac:spMkLst>
            <pc:docMk/>
            <pc:sldMk cId="655315117" sldId="265"/>
            <ac:spMk id="2" creationId="{FA632710-09D0-CE4B-B706-A98FC96A5958}"/>
          </ac:spMkLst>
        </pc:spChg>
        <pc:spChg chg="del">
          <ac:chgData name="Nikita Danilov" userId="58e9cb8e-6e8d-40b7-998a-2d10f1e5ceca" providerId="ADAL" clId="{9C91DA9D-B18E-CA42-BFC5-34C48A0B3A5C}" dt="2021-09-02T13:55:21.203" v="130" actId="478"/>
          <ac:spMkLst>
            <pc:docMk/>
            <pc:sldMk cId="655315117" sldId="265"/>
            <ac:spMk id="3" creationId="{2BCA8CAB-1C72-B641-AFAD-5914C249FE5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" creationId="{1AA2A2D3-7E23-A248-BA9A-67C8CE50A27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5" creationId="{3181B76A-F5D5-D84E-9269-B0CAF6260340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" creationId="{1974CD04-BCD5-2948-A0C6-07C5A309B63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7" creationId="{885F70DA-5FF6-4F41-B23C-DE4D5D5002AE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" creationId="{9627F54E-8856-5B43-A08D-F197E4D230E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0" creationId="{6E3F9A67-4904-9546-9C3F-194F77EB4B7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" creationId="{742B7680-E19E-EC46-8E13-261A7C34E5AD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4" creationId="{A26B8686-47D6-EC4B-9465-3F02F2532C09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6" creationId="{9AB954EC-863E-6849-BDCF-92B50479D68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8" creationId="{322094CD-2348-8E4E-A29B-53415E685191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0" creationId="{63B7A208-DBF4-4E42-95D6-57E32E73D5B9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2" creationId="{D36C9E0A-B9D2-084E-A470-DBF4DC9995CC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3" creationId="{6F806065-BAFE-DE40-B6B9-50A5BAD340C8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4" creationId="{A24BF269-542F-B34A-87B6-65A48BA6E908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5" creationId="{17DDD611-C18A-BE48-95A4-12CE3EC0CD9C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6" creationId="{3B1456CB-567B-FE4F-B3DA-C3202CA5AAA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7" creationId="{95354EE9-04B9-DE47-8B33-745F681B595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8" creationId="{C7129843-6757-C044-BA0A-CB38452CB25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29" creationId="{83FC66A1-2D07-664D-9D5E-EADDEFC1F801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30" creationId="{9D0ECD1A-1FE3-0C4B-B60B-A35C810CD42C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32" creationId="{94A79326-1BCF-A14A-83CF-2076898911D0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34" creationId="{3CAD2579-FA4B-6949-A66C-F5A96798CB9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36" creationId="{E41A31A9-E1A4-1F46-84E7-FB963630CC6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38" creationId="{49DFC0CE-421E-A24A-AFD8-B34C86E2F81D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0" creationId="{C0F7EA3D-65D8-AF41-A7E3-90E664E14CA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2" creationId="{A6B24EA7-DC62-D741-B2D8-0448290CDEE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4" creationId="{66FA7DC4-6828-434F-B35D-02E7C45BD51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5" creationId="{D2F126E8-F65E-834C-AAAF-8CAD17A6252E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6" creationId="{C3193E97-B4FB-9641-96D0-DD7502B0A147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7" creationId="{18D1CF1D-2F24-3641-A30B-CA96EDA041A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8" creationId="{EEF16916-5F50-6F4F-BC28-4ACC73D93E40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49" creationId="{A2763EA0-AFDD-4A48-A66B-7588A84BA16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51" creationId="{514823A6-97E0-DD4E-BB54-6CA6CCFD0C84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53" creationId="{B59839B6-0C30-5148-88AD-FF41A54DFD22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55" creationId="{8EBC5EE2-913D-E24F-9914-A38FEE202E1E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57" creationId="{72FCFA14-7108-6D4A-BD2A-05C1FFC1288E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59" creationId="{2AF24049-3688-6148-BCB3-D87497D19A7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1" creationId="{892F7DB5-0AE3-CC47-8037-4CEB496A3ED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3" creationId="{E4715279-093B-734A-85C0-37DB5016A0B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4" creationId="{FB791B5A-BFBC-924A-B0CC-15EB80BF344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5" creationId="{5E0091F7-7051-AA4A-BE17-A440A66662E1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6" creationId="{0F1FEA03-BA47-D948-ADD9-02CE88AEBBF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7" creationId="{2664E3E5-3B6D-0C43-957E-A7AFEBAEE9D3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8" creationId="{609D7248-8929-2344-AB04-6BAD2FE2E2C1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69" creationId="{4FED608A-51DA-434C-A08D-C5A68E84BBFB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70" creationId="{73704575-BFF7-4C4A-ADBF-DD4395D121E9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71" creationId="{6A3E644C-AFE1-4445-8C62-916BA0AC05E4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73" creationId="{B61AAF26-E5EF-934B-A4C2-79EF82AFAF89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75" creationId="{A874B5FA-62F9-D846-B6A7-F79ED5CB2179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77" creationId="{CE798B78-2F14-4248-8B79-2A0FB0F990D4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79" creationId="{E5BAE19D-DB9C-5C48-B81A-DF1F21A0CA27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1" creationId="{A16947F2-3275-8848-8739-D21FD7242D78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3" creationId="{1CE2DBAF-ACA1-8749-A056-EE10E6DF385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5" creationId="{084D6B2E-303B-F744-9497-AEEB3D777794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6" creationId="{64D3FED5-F83F-434A-88A4-3AB6045C7B6B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7" creationId="{29DC70AF-7846-A946-B0E6-9BDF5B14B5C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8" creationId="{9C4F05B1-6415-904A-A07B-F485EA6DDBE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89" creationId="{FE569BB9-A051-544F-BAD2-9E137D1A3F2D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90" creationId="{9E899E84-CE38-2C43-AEA8-B228FBDBEBB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91" creationId="{BC61697B-D2D3-994B-B6BF-6C2713449BD4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92" creationId="{1F9D50CB-2FCC-F941-98F5-92413A2814A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93" creationId="{4F3A8155-FCF9-7642-8501-3EC23A5D613D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95" creationId="{CB871B3A-7D56-CD46-8A07-5CB755056592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97" creationId="{AD29DBF1-52EB-1947-9318-33ED84542152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99" creationId="{1A32794E-9AF4-EE47-B51C-927531EE11DE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01" creationId="{EFEF3F89-042F-2241-8908-74DEE8ECA7B8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03" creationId="{9D54FE83-89BD-5F48-A8C6-124274A14E6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05" creationId="{9BE5BDF2-604B-814A-A633-B945052501A0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07" creationId="{8F339554-E9DC-D144-9BFA-175F29D18164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08" creationId="{D7D22B83-15CC-A04F-A7FE-837E3666049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09" creationId="{B37D6635-9168-714A-A933-4ECC3B8D148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10" creationId="{8E2A7286-34BF-854D-A123-A081BBF3E43D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11" creationId="{74D6D499-8941-E74D-94D7-EF92A7F9C7B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12" creationId="{EDD80BED-4BF4-D140-A40E-9CB70CA225D8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14" creationId="{52485C64-10AB-6A4D-BD78-26AC595249D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16" creationId="{81100701-B456-F449-A315-72A8E18F7CA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18" creationId="{FF1FF825-595C-F04A-BBFF-8018BB78FD4E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0" creationId="{8617B36C-0F07-D74C-8584-1D4F5254911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2" creationId="{AB7F5F3D-8C62-614C-9334-A26688DCF3C8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4" creationId="{B88AC38E-3E55-2942-8A5A-575F52C575E5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6" creationId="{A6F4944E-74C5-1541-A75D-E2C537874C90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7" creationId="{D92DA1FE-5DD3-BC4D-95B2-6B8FD40DBF1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8" creationId="{5367473E-4045-0740-B871-C1B99E184D41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29" creationId="{7FB88149-332C-0142-AC2E-76CF14EBFD44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0" creationId="{3F43BC87-C86F-D84A-B4D8-6A482CEB135C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1" creationId="{AC1232B8-A94A-204F-991C-0F840EAFFE7F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2" creationId="{916D5160-9A12-1645-9BAB-E76A4990B2E2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3" creationId="{6CAB6582-CBC3-C048-86DD-768E3E106AC6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4" creationId="{69F36709-8D1C-8B41-8BBA-F1106C489388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5" creationId="{AEDA7517-5031-554A-8347-129A13C7C61A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6" creationId="{FF762B63-BD79-A043-961C-B9ABB7B6E362}"/>
          </ac:spMkLst>
        </pc:spChg>
        <pc:spChg chg="add mod">
          <ac:chgData name="Nikita Danilov" userId="58e9cb8e-6e8d-40b7-998a-2d10f1e5ceca" providerId="ADAL" clId="{9C91DA9D-B18E-CA42-BFC5-34C48A0B3A5C}" dt="2021-09-02T13:56:48.216" v="135" actId="1076"/>
          <ac:spMkLst>
            <pc:docMk/>
            <pc:sldMk cId="655315117" sldId="265"/>
            <ac:spMk id="137" creationId="{60AE0B5C-7AC7-9345-BC97-FFDE91F840BB}"/>
          </ac:spMkLst>
        </pc:sp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9" creationId="{A3837BD0-64D5-634D-A068-26ACAEB25534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1" creationId="{F0C7768C-A8A5-7944-AF3C-098072E0F1CB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3" creationId="{3AEFB86D-FFD7-7741-A71B-28B9ACDDD1C5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5" creationId="{1EFD38BC-51FA-CA4F-B0E6-625046F0B08F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7" creationId="{52C3DB07-93B8-E949-9BA5-485972FA3CF6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9" creationId="{0B5913A1-FEF8-3A4D-8C2F-B7AEC08B2E84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21" creationId="{D304BFC4-7C2D-B046-AB54-DDC2CB8C0723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31" creationId="{98B86ED4-1284-EC4F-819E-DFAB84FBF2EE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33" creationId="{3EBE2500-FFA5-5F40-803F-17AB4F6584F7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35" creationId="{9BBAF861-1920-3940-B917-300AB09291A5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37" creationId="{E6E7EF57-5D49-3144-82FA-F6A10072D012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39" creationId="{6EA17B80-163A-AA46-BACD-C19CD6F5F8A6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41" creationId="{1841E96C-54F1-8848-9E27-8361565EB14D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43" creationId="{7768088F-8F74-3741-9518-A77ACDC1C599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50" creationId="{BCF15D52-3AFD-4D4D-9360-0B4632C60B3B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52" creationId="{8BC6AAF6-2AEE-1442-A034-D3B182575F51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54" creationId="{3C515C75-2C97-D64E-9899-5A77268ED7DA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56" creationId="{0FC488F5-789D-3F4E-9F13-95C1DE7F4815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58" creationId="{305792EC-687E-8A4F-B3E3-7CB78E92757B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60" creationId="{7C9603B4-6D88-1B4A-8CDC-F61059B4149F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62" creationId="{9180BA36-A639-6F4F-A1EC-05B5E5823CC7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72" creationId="{51C11D25-AB01-5D4A-A512-A79438C961C8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74" creationId="{E6D4663C-2101-AB4E-B48E-57246BC89244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76" creationId="{6816C9D5-BF0D-B24B-9DA8-EF92BFA32D8A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78" creationId="{4306C82D-AECA-5644-B46D-430B0A7B20AD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80" creationId="{4AE332AF-26F3-AB46-8710-73CCA00488C0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82" creationId="{F94BF0B6-2524-704A-BA59-818AC860F3C8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84" creationId="{62462642-E62C-2049-B235-29A6D5DFDB9A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94" creationId="{8FC0C612-CC5E-4F47-B8A1-0B166DD3D0C5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96" creationId="{55EC8F5B-9436-9046-9449-5E0CC3145529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98" creationId="{6A011ABF-CA31-B642-8E70-0B530090AC86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00" creationId="{422E55B0-5F6F-F840-B833-D519EAE371FD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02" creationId="{01E9D6A7-D143-FE4F-BCC6-C944E0BD117D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04" creationId="{38C32583-79FC-AB41-BB34-CDB3F612E83F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06" creationId="{818A3A02-123C-F740-93D7-E549E934F156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13" creationId="{2FA729B3-1C43-604E-9036-D703FBCD1992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15" creationId="{0B709B07-49DC-9244-9D31-45AF84884CC2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17" creationId="{5811C598-F19C-C240-802B-F71B33E1FF21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19" creationId="{A8B364D7-EDFD-0F4B-8682-46730A1AED20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21" creationId="{72643F3C-C816-0449-B7A4-045400B63A19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23" creationId="{BD4E2B59-7839-2647-9572-40888AF50366}"/>
          </ac:cxnSpMkLst>
        </pc:cxnChg>
        <pc:cxnChg chg="add mod">
          <ac:chgData name="Nikita Danilov" userId="58e9cb8e-6e8d-40b7-998a-2d10f1e5ceca" providerId="ADAL" clId="{9C91DA9D-B18E-CA42-BFC5-34C48A0B3A5C}" dt="2021-09-02T13:56:48.216" v="135" actId="1076"/>
          <ac:cxnSpMkLst>
            <pc:docMk/>
            <pc:sldMk cId="655315117" sldId="265"/>
            <ac:cxnSpMk id="125" creationId="{10D49074-C8E0-3044-A742-AFF4AF416EC7}"/>
          </ac:cxnSpMkLst>
        </pc:cxnChg>
      </pc:sldChg>
      <pc:sldChg chg="add del">
        <pc:chgData name="Nikita Danilov" userId="58e9cb8e-6e8d-40b7-998a-2d10f1e5ceca" providerId="ADAL" clId="{9C91DA9D-B18E-CA42-BFC5-34C48A0B3A5C}" dt="2021-09-02T13:55:07.132" v="103" actId="2890"/>
        <pc:sldMkLst>
          <pc:docMk/>
          <pc:sldMk cId="1194434841" sldId="265"/>
        </pc:sldMkLst>
      </pc:sldChg>
      <pc:sldChg chg="addSp delSp modSp new mod">
        <pc:chgData name="Nikita Danilov" userId="58e9cb8e-6e8d-40b7-998a-2d10f1e5ceca" providerId="ADAL" clId="{9C91DA9D-B18E-CA42-BFC5-34C48A0B3A5C}" dt="2021-09-02T14:03:56.155" v="177" actId="20577"/>
        <pc:sldMkLst>
          <pc:docMk/>
          <pc:sldMk cId="3356491158" sldId="266"/>
        </pc:sldMkLst>
        <pc:spChg chg="mod">
          <ac:chgData name="Nikita Danilov" userId="58e9cb8e-6e8d-40b7-998a-2d10f1e5ceca" providerId="ADAL" clId="{9C91DA9D-B18E-CA42-BFC5-34C48A0B3A5C}" dt="2021-09-02T14:03:56.155" v="177" actId="20577"/>
          <ac:spMkLst>
            <pc:docMk/>
            <pc:sldMk cId="3356491158" sldId="266"/>
            <ac:spMk id="2" creationId="{1CB96912-C3E0-E34F-92F7-F362FBDBF751}"/>
          </ac:spMkLst>
        </pc:spChg>
        <pc:spChg chg="del">
          <ac:chgData name="Nikita Danilov" userId="58e9cb8e-6e8d-40b7-998a-2d10f1e5ceca" providerId="ADAL" clId="{9C91DA9D-B18E-CA42-BFC5-34C48A0B3A5C}" dt="2021-09-02T13:57:13.811" v="148" actId="478"/>
          <ac:spMkLst>
            <pc:docMk/>
            <pc:sldMk cId="3356491158" sldId="266"/>
            <ac:spMk id="3" creationId="{201C1098-800D-0741-960E-E3B58357112D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" creationId="{087B6E1B-DA21-EC44-94A9-FD9277361B53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5" creationId="{0D3945D9-BB95-7A48-A9BC-9B37BFA8AA17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" creationId="{75CD0C0E-401B-5C4C-860F-44BDC059F1E4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" creationId="{3E6AFB60-A844-ED42-8803-CE7134F07303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8" creationId="{F2EA484D-6AEF-3E4D-A0CB-FC7D6F6022C0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9" creationId="{ECFB9BC3-77BC-0547-9607-1E93CAFFBED0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0" creationId="{C0749F2D-266F-A940-8BF0-BF9769B00889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1" creationId="{F0BB5AC4-D393-7040-A5DC-CBC97F43CA7B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2" creationId="{A1713541-3567-FD45-A12F-67C64DD2A06E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3" creationId="{E8E12119-7716-A545-A2F4-B78CC6AFD140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4" creationId="{5969BDA0-0EE0-A448-BF94-E3547500E0DB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5" creationId="{95C128E4-3BA6-A74C-9A53-6651D5C4FABC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6" creationId="{462D479B-CE46-F54E-8137-811F4A9A028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7" creationId="{60251A5D-287C-534C-AFA0-2CE43104744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8" creationId="{1A8A2E28-772A-A544-BB47-38B1FBA5193B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19" creationId="{DAB74646-496F-3A41-BFDF-2FE75EE3FA0F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0" creationId="{848CDCD1-FE1B-8949-84D6-1A5A117A660D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1" creationId="{232A9F8E-8557-4E4A-AA8C-9F5CC6B5EB5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2" creationId="{92BBDCB4-46EC-A149-9D95-4867242C4EEC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3" creationId="{3044294B-328D-4346-8824-F58A456A745A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4" creationId="{CFD99496-B4EA-8646-AFA6-017AB1F91663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5" creationId="{0ECC0DBD-C93D-3146-BE88-95B6BF3BF1D1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6" creationId="{209AF2A7-006C-4D4F-917A-45AB0AE2E125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7" creationId="{97BE16E4-1225-DB44-828B-FBEA40FA89B7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8" creationId="{200CDAB2-F892-814C-9F9C-7409CA1D2CF3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29" creationId="{14257398-CA8B-A44E-8725-0303AC599680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0" creationId="{37CCDFA3-B249-204B-BFCF-239F1DD57FAC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1" creationId="{7F23C4F5-2566-714F-9887-D45DCF412974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2" creationId="{D6DDE052-1B1E-A94A-A265-15924A45E899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3" creationId="{E0E6699A-2833-E542-98ED-4FD30215AD26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4" creationId="{A4E4E5E9-B61A-2846-B2F4-CF6A359FBB0A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5" creationId="{3F655FF9-FB89-0542-B5F5-2844AF21A995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6" creationId="{F2673CB3-1F12-904B-9A7B-276BB97A1AFF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7" creationId="{BB827FFE-0039-CA48-862B-77EC7D69101A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8" creationId="{E2D31EA5-765F-5642-BE0C-181F053B5BDE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39" creationId="{866D68B2-4BE8-CE48-B9AA-E9B8B26A25F0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0" creationId="{A531C774-EB00-B744-AC01-866A1A13BEC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1" creationId="{79D61DC0-E8D7-2345-A94A-6784D4DBCAF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2" creationId="{F88F252A-8E4C-B442-A95C-4F5EF77E8E99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3" creationId="{1E68B58B-3C65-0F42-9773-0520BA5F0541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4" creationId="{6755A7C1-3A43-2B42-9F48-74A2FBD41AC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5" creationId="{E05203D1-4333-CF40-BCC9-8C997FA32952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6" creationId="{D2B66D19-EE76-A44F-8F5E-73197042C83C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7" creationId="{1731E29D-A455-794E-A7B4-453A7C94BC3D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8" creationId="{E10FC1D5-4F0C-D945-BD35-9C690E0D3313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49" creationId="{C592AD88-804F-3E4D-974A-5693C0C99B69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50" creationId="{CB21A4BA-DA9A-5341-AC73-CED787841409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51" creationId="{5368CCFC-E0F5-A440-945F-615165521B26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52" creationId="{2EDC18CF-A60C-464D-9711-816A23F95940}"/>
          </ac:spMkLst>
        </pc:spChg>
        <pc:spChg chg="add mod">
          <ac:chgData name="Nikita Danilov" userId="58e9cb8e-6e8d-40b7-998a-2d10f1e5ceca" providerId="ADAL" clId="{9C91DA9D-B18E-CA42-BFC5-34C48A0B3A5C}" dt="2021-09-02T13:57:40.302" v="163" actId="14100"/>
          <ac:spMkLst>
            <pc:docMk/>
            <pc:sldMk cId="3356491158" sldId="266"/>
            <ac:spMk id="53" creationId="{C352FCE3-5F01-5442-B3EE-38CC639A68EC}"/>
          </ac:spMkLst>
        </pc:spChg>
        <pc:spChg chg="add mod">
          <ac:chgData name="Nikita Danilov" userId="58e9cb8e-6e8d-40b7-998a-2d10f1e5ceca" providerId="ADAL" clId="{9C91DA9D-B18E-CA42-BFC5-34C48A0B3A5C}" dt="2021-09-02T13:57:47.852" v="164" actId="14100"/>
          <ac:spMkLst>
            <pc:docMk/>
            <pc:sldMk cId="3356491158" sldId="266"/>
            <ac:spMk id="54" creationId="{4663614E-5998-144D-A78A-F354F5AA2D84}"/>
          </ac:spMkLst>
        </pc:spChg>
        <pc:spChg chg="add mod">
          <ac:chgData name="Nikita Danilov" userId="58e9cb8e-6e8d-40b7-998a-2d10f1e5ceca" providerId="ADAL" clId="{9C91DA9D-B18E-CA42-BFC5-34C48A0B3A5C}" dt="2021-09-02T13:57:52.800" v="165" actId="14100"/>
          <ac:spMkLst>
            <pc:docMk/>
            <pc:sldMk cId="3356491158" sldId="266"/>
            <ac:spMk id="55" creationId="{27C53202-338C-E849-8CCC-165E451B6EAD}"/>
          </ac:spMkLst>
        </pc:spChg>
        <pc:spChg chg="add del mod">
          <ac:chgData name="Nikita Danilov" userId="58e9cb8e-6e8d-40b7-998a-2d10f1e5ceca" providerId="ADAL" clId="{9C91DA9D-B18E-CA42-BFC5-34C48A0B3A5C}" dt="2021-09-02T14:03:49.164" v="166" actId="478"/>
          <ac:spMkLst>
            <pc:docMk/>
            <pc:sldMk cId="3356491158" sldId="266"/>
            <ac:spMk id="56" creationId="{5FAD7980-0AA4-FD49-AE2E-41B97274A934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57" creationId="{F84D5953-B593-6D44-8CA4-82B3A3B07B0A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58" creationId="{8AA29E82-AF73-ED43-8A51-5821DC1BFFF9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59" creationId="{E2F254EE-3119-994A-B14B-3683477F153A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0" creationId="{7B4957E9-115A-F544-83F3-C8168DDA4ACF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1" creationId="{FB345764-93CE-7F40-BCD8-7E158D4B0862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2" creationId="{4CDD2134-5F1F-7949-A845-30F6CD98991C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3" creationId="{1B4BE6D3-58F4-8B45-B880-DE9469E919E2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4" creationId="{27EB701A-1F97-074B-AEAD-4BF56E083CB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5" creationId="{8CA9E8A6-C698-B24B-9FF8-EB5E47046DAB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6" creationId="{A6B60B96-7B9C-F743-AACC-23045DF600E0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7" creationId="{BD56B951-7D52-F04F-A04F-03883BD64FF8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8" creationId="{6121AFD1-4EBA-7746-9AC9-25C25014A12B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69" creationId="{03A77906-36F0-8144-A34C-5A55D0A693E3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0" creationId="{DF932FC2-027A-BC42-9F52-53B8895EAA0A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1" creationId="{B215F3BD-C57A-5F46-85FA-1B9FD3FCE64A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2" creationId="{20209E5C-B8F0-2043-9086-FFC3039D480B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3" creationId="{69286895-13B0-994F-9E6F-2A66E9E807FB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4" creationId="{A6B52BE7-F6E2-3F4D-B15E-CA595073A600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5" creationId="{DA739832-9DA5-6747-A64F-8F0281484ACD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6" creationId="{46302FA7-716E-B24B-8A59-F329F7297134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7" creationId="{C8D14438-1BA7-6346-B816-9E46DA475F3E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8" creationId="{B2FAE066-6A37-7543-88D3-E80B649268C6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79" creationId="{E3D478D3-5C1A-424D-BED9-DC703CB41EEE}"/>
          </ac:spMkLst>
        </pc:spChg>
        <pc:spChg chg="add mod">
          <ac:chgData name="Nikita Danilov" userId="58e9cb8e-6e8d-40b7-998a-2d10f1e5ceca" providerId="ADAL" clId="{9C91DA9D-B18E-CA42-BFC5-34C48A0B3A5C}" dt="2021-09-02T13:57:14.403" v="149"/>
          <ac:spMkLst>
            <pc:docMk/>
            <pc:sldMk cId="3356491158" sldId="266"/>
            <ac:spMk id="80" creationId="{9CCA93BD-623C-884C-8BE9-7EB9299894E9}"/>
          </ac:spMkLst>
        </pc:spChg>
      </pc:sldChg>
      <pc:sldChg chg="addSp delSp modSp new mod">
        <pc:chgData name="Nikita Danilov" userId="58e9cb8e-6e8d-40b7-998a-2d10f1e5ceca" providerId="ADAL" clId="{9C91DA9D-B18E-CA42-BFC5-34C48A0B3A5C}" dt="2021-09-02T14:10:29.542" v="255" actId="5793"/>
        <pc:sldMkLst>
          <pc:docMk/>
          <pc:sldMk cId="3188658943" sldId="267"/>
        </pc:sldMkLst>
        <pc:spChg chg="mod">
          <ac:chgData name="Nikita Danilov" userId="58e9cb8e-6e8d-40b7-998a-2d10f1e5ceca" providerId="ADAL" clId="{9C91DA9D-B18E-CA42-BFC5-34C48A0B3A5C}" dt="2021-09-02T14:09:16.347" v="208" actId="20577"/>
          <ac:spMkLst>
            <pc:docMk/>
            <pc:sldMk cId="3188658943" sldId="267"/>
            <ac:spMk id="2" creationId="{D7CDDF9B-91E6-8E41-BB57-756EFBE15901}"/>
          </ac:spMkLst>
        </pc:spChg>
        <pc:spChg chg="del">
          <ac:chgData name="Nikita Danilov" userId="58e9cb8e-6e8d-40b7-998a-2d10f1e5ceca" providerId="ADAL" clId="{9C91DA9D-B18E-CA42-BFC5-34C48A0B3A5C}" dt="2021-09-02T14:07:55.996" v="188" actId="478"/>
          <ac:spMkLst>
            <pc:docMk/>
            <pc:sldMk cId="3188658943" sldId="267"/>
            <ac:spMk id="3" creationId="{176E82B0-8373-054C-89FA-88F8DF0739C1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" creationId="{3FA063F1-5FEC-D14C-B329-16EA837B0734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" creationId="{FA44402F-E1B7-9445-83D8-1DA82085F596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" creationId="{C1D1AD22-4967-1949-8864-89435C42CF27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" creationId="{8982EF29-12BA-B943-A282-F3C72C62477B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8" creationId="{CBE595AD-11AF-344D-B908-582A489925CB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9" creationId="{7184062D-7067-E048-B40B-5D7D1FB7685F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0" creationId="{3E38AA26-EAA8-994A-AF03-29CA606B1B8D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1" creationId="{39C946D3-1463-1248-8E94-71A295758355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2" creationId="{ABBF5006-FFE2-B040-9174-774C6655DC25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3" creationId="{4B409827-433B-2944-A6F0-33AAC59E6DBF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4" creationId="{EA9099C5-8D25-474B-93DD-585E159DA07F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5" creationId="{D6045C24-4628-5A40-AF8C-74AB18112F7C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6" creationId="{817472A3-031E-554E-8029-A71C0C2D5BFB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7" creationId="{AE6E583B-3560-2B4F-9C0A-6BBF6EA79F46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8" creationId="{590560D9-7F28-524D-86A1-15F1761AE0AB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19" creationId="{A01BDF5B-130C-3844-8099-74F102078C8F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0" creationId="{AE2DD734-A597-8D4B-8B15-0237B63C17C3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1" creationId="{0449C258-477D-844B-8C38-B37F20BBED45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2" creationId="{8CC652A1-3EC9-AD43-95BD-B9D5D79E5F02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3" creationId="{84918F10-C039-0047-AC8F-329D8263A72A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4" creationId="{76D9DD27-4DD5-B44B-AE56-4D417A2E3590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5" creationId="{DEBC9988-7423-4245-9E0B-8C07ACA0F7BD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6" creationId="{AB4D0BFF-72B0-F049-9A39-880964E79B71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7" creationId="{33FC56B2-702D-0248-A736-96F57ECCAF7D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8" creationId="{3F54A019-A529-D64D-AEA3-5DEB6D51FEAE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29" creationId="{4CAE0A29-49AD-CB44-8614-5901C481D326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0" creationId="{1ED477FF-58C5-5142-BE90-9B65BD58D53E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1" creationId="{A13FE961-E970-324E-98FA-2D84CD4818FC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2" creationId="{74C22169-F01D-8546-B0A1-2178E9AF4BCC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3" creationId="{56DFD464-A2E8-994F-9157-9E73502283E2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4" creationId="{3DE79D70-6BBD-CD49-8A3C-40E4613776CE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5" creationId="{1260AF99-29BD-3147-9AC2-1A5DEA3F9A33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6" creationId="{1E98CBCE-C873-8C40-A548-7BEED8475FF8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7" creationId="{64A37306-3671-3347-9405-8E5E9A46E438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8" creationId="{391D72FD-DFAF-9747-9CD7-A90A42363A49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39" creationId="{0FCB5DBC-3CE2-8045-98D0-590CFCFA489B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0" creationId="{BE575F86-E5EE-6C41-8383-99340038006F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1" creationId="{583CC535-2181-4748-AAF2-370DD71A62EF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2" creationId="{2D90AE9C-6994-CB4F-A768-5126E9E04B5E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3" creationId="{EAE6F379-52AE-C447-A0CD-5ABCF4A9F9C4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4" creationId="{71E58D3D-EAA3-844F-BCEC-083F1CEF62F6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5" creationId="{E93CC762-6E64-FD49-A903-A96B2FF540FA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6" creationId="{5720C4DB-8317-5941-8F73-15839BC8F4EA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7" creationId="{5C5D62C0-4A91-4742-A9BD-1B7F75F994D6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8" creationId="{BA213C8A-117A-C644-83BD-FF1D58A14BE6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49" creationId="{525F9EA9-D405-1645-8428-7427DD69FD7C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0" creationId="{3430F5B5-FA32-9F4B-97B5-920D72816C01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1" creationId="{1408E544-9B70-F845-AB5B-36C1131E4382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2" creationId="{CFB1FFB9-C1BE-BE44-8A1C-A9290084808C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3" creationId="{3EBB3F84-4DB9-334E-9989-24ADA8A54CC9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4" creationId="{8C2B5D84-B31D-DF4F-B6F5-52308ECCD881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5" creationId="{B76EEB06-EA83-7746-8948-DFFFB99FC3F3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6" creationId="{943E1782-2BF3-1942-91F0-F2120FCB9CBA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7" creationId="{A208A171-72E8-E840-8B89-88AD9AFBA6D9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8" creationId="{B5394461-B704-9B48-9B54-26E21572A5CF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59" creationId="{9048EFD0-F79E-8E42-9E6E-F2CA069BB055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0" creationId="{D58199CE-BFE9-FE45-9EA2-39F30DA1C877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1" creationId="{B1401B83-4C39-8340-886D-A1EF5115A5ED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2" creationId="{17339FA7-BDA2-AB47-98C9-72930CF508A3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3" creationId="{0FA551D7-5394-284B-AEE7-4FEACF044298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4" creationId="{A15D51BF-B0BE-EA4A-BA2B-7951EA845DC1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5" creationId="{9CFA2505-6F52-4F48-B2C3-DBD846A680B6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6" creationId="{B310E6A5-7C2E-554D-A2CC-040AAB856AA9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7" creationId="{342FAFC1-838C-2947-8A6E-56493A1E9457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8" creationId="{A9C3085B-EC42-6344-8BF6-E285023E92BD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69" creationId="{C17AC65E-186E-4641-ABC8-11B3CE70FEAE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0" creationId="{E5667DEB-CA16-D54C-BC79-49974B8BA22A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1" creationId="{8D7E8E37-53EF-1E43-AC51-6A47EFF58F29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2" creationId="{16B9B099-4CDE-D04F-BB90-8151BAFC4444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3" creationId="{6670DBEB-A6B5-054F-975E-2A11CC8D446C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4" creationId="{DD1434F9-75EB-2E4C-820A-719595255B99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5" creationId="{8F557FCB-806B-5E49-8820-90E89F1C3468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6" creationId="{953B38A6-A232-564F-B0DC-5878403F7EC7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7" creationId="{1947BF1F-763D-1149-A9FF-EE91C1D26379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8" creationId="{E11A466A-CE4C-D943-AFCF-E5682579F873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79" creationId="{C4E3BAFE-610E-5140-8219-D0515045CD13}"/>
          </ac:spMkLst>
        </pc:spChg>
        <pc:spChg chg="add del mod">
          <ac:chgData name="Nikita Danilov" userId="58e9cb8e-6e8d-40b7-998a-2d10f1e5ceca" providerId="ADAL" clId="{9C91DA9D-B18E-CA42-BFC5-34C48A0B3A5C}" dt="2021-09-02T14:07:59.102" v="190"/>
          <ac:spMkLst>
            <pc:docMk/>
            <pc:sldMk cId="3188658943" sldId="267"/>
            <ac:spMk id="80" creationId="{D12147F5-E23C-E541-AB79-402A378E9836}"/>
          </ac:spMkLst>
        </pc:spChg>
        <pc:spChg chg="add mod">
          <ac:chgData name="Nikita Danilov" userId="58e9cb8e-6e8d-40b7-998a-2d10f1e5ceca" providerId="ADAL" clId="{9C91DA9D-B18E-CA42-BFC5-34C48A0B3A5C}" dt="2021-09-02T14:10:29.542" v="255" actId="5793"/>
          <ac:spMkLst>
            <pc:docMk/>
            <pc:sldMk cId="3188658943" sldId="267"/>
            <ac:spMk id="83" creationId="{C1AB9F1B-342E-3143-AEEF-143F6C42579D}"/>
          </ac:spMkLst>
        </pc:spChg>
        <pc:picChg chg="add del mod">
          <ac:chgData name="Nikita Danilov" userId="58e9cb8e-6e8d-40b7-998a-2d10f1e5ceca" providerId="ADAL" clId="{9C91DA9D-B18E-CA42-BFC5-34C48A0B3A5C}" dt="2021-09-02T14:09:01.340" v="193" actId="478"/>
          <ac:picMkLst>
            <pc:docMk/>
            <pc:sldMk cId="3188658943" sldId="267"/>
            <ac:picMk id="81" creationId="{9A64E773-144D-C344-9AA3-0636C2C50345}"/>
          </ac:picMkLst>
        </pc:picChg>
        <pc:picChg chg="add mod">
          <ac:chgData name="Nikita Danilov" userId="58e9cb8e-6e8d-40b7-998a-2d10f1e5ceca" providerId="ADAL" clId="{9C91DA9D-B18E-CA42-BFC5-34C48A0B3A5C}" dt="2021-09-02T14:09:57.338" v="209" actId="1076"/>
          <ac:picMkLst>
            <pc:docMk/>
            <pc:sldMk cId="3188658943" sldId="267"/>
            <ac:picMk id="82" creationId="{A03CAD36-6E9A-1848-A57D-A283AA9CE79B}"/>
          </ac:picMkLst>
        </pc:picChg>
      </pc:sldChg>
      <pc:sldChg chg="modSp new mod">
        <pc:chgData name="Nikita Danilov" userId="58e9cb8e-6e8d-40b7-998a-2d10f1e5ceca" providerId="ADAL" clId="{9C91DA9D-B18E-CA42-BFC5-34C48A0B3A5C}" dt="2021-09-02T14:15:43.545" v="679" actId="20577"/>
        <pc:sldMkLst>
          <pc:docMk/>
          <pc:sldMk cId="636219198" sldId="268"/>
        </pc:sldMkLst>
        <pc:spChg chg="mod">
          <ac:chgData name="Nikita Danilov" userId="58e9cb8e-6e8d-40b7-998a-2d10f1e5ceca" providerId="ADAL" clId="{9C91DA9D-B18E-CA42-BFC5-34C48A0B3A5C}" dt="2021-09-02T14:11:11.030" v="280" actId="20577"/>
          <ac:spMkLst>
            <pc:docMk/>
            <pc:sldMk cId="636219198" sldId="268"/>
            <ac:spMk id="2" creationId="{70E4D77E-CCFB-7445-91F9-827DB6AC6666}"/>
          </ac:spMkLst>
        </pc:spChg>
        <pc:spChg chg="mod">
          <ac:chgData name="Nikita Danilov" userId="58e9cb8e-6e8d-40b7-998a-2d10f1e5ceca" providerId="ADAL" clId="{9C91DA9D-B18E-CA42-BFC5-34C48A0B3A5C}" dt="2021-09-02T14:15:43.545" v="679" actId="20577"/>
          <ac:spMkLst>
            <pc:docMk/>
            <pc:sldMk cId="636219198" sldId="268"/>
            <ac:spMk id="3" creationId="{ACABE3A8-E904-E54C-B9EC-B231E4EFA49D}"/>
          </ac:spMkLst>
        </pc:spChg>
      </pc:sldChg>
    </pc:docChg>
  </pc:docChgLst>
  <pc:docChgLst>
    <pc:chgData name="Nikita Danilov" userId="S::nikita.danilov@seagate.com::58e9cb8e-6e8d-40b7-998a-2d10f1e5ceca" providerId="AD" clId="Web-{E7801EA1-1402-42E0-B23F-3872563E512C}"/>
    <pc:docChg chg="mod addSld delSld modSld">
      <pc:chgData name="Nikita Danilov" userId="S::nikita.danilov@seagate.com::58e9cb8e-6e8d-40b7-998a-2d10f1e5ceca" providerId="AD" clId="Web-{E7801EA1-1402-42E0-B23F-3872563E512C}" dt="2020-12-03T15:01:11.689" v="2298" actId="20577"/>
      <pc:docMkLst>
        <pc:docMk/>
      </pc:docMkLst>
      <pc:sldChg chg="modSp new">
        <pc:chgData name="Nikita Danilov" userId="S::nikita.danilov@seagate.com::58e9cb8e-6e8d-40b7-998a-2d10f1e5ceca" providerId="AD" clId="Web-{E7801EA1-1402-42E0-B23F-3872563E512C}" dt="2020-12-03T14:30:57.139" v="520" actId="20577"/>
        <pc:sldMkLst>
          <pc:docMk/>
          <pc:sldMk cId="1407668315" sldId="257"/>
        </pc:sldMkLst>
        <pc:spChg chg="mod">
          <ac:chgData name="Nikita Danilov" userId="S::nikita.danilov@seagate.com::58e9cb8e-6e8d-40b7-998a-2d10f1e5ceca" providerId="AD" clId="Web-{E7801EA1-1402-42E0-B23F-3872563E512C}" dt="2020-12-03T14:23:28.951" v="10" actId="20577"/>
          <ac:spMkLst>
            <pc:docMk/>
            <pc:sldMk cId="1407668315" sldId="257"/>
            <ac:spMk id="2" creationId="{7F161A05-2130-4311-87C1-892D958879D0}"/>
          </ac:spMkLst>
        </pc:spChg>
        <pc:spChg chg="mod">
          <ac:chgData name="Nikita Danilov" userId="S::nikita.danilov@seagate.com::58e9cb8e-6e8d-40b7-998a-2d10f1e5ceca" providerId="AD" clId="Web-{E7801EA1-1402-42E0-B23F-3872563E512C}" dt="2020-12-03T14:30:57.139" v="520" actId="20577"/>
          <ac:spMkLst>
            <pc:docMk/>
            <pc:sldMk cId="1407668315" sldId="257"/>
            <ac:spMk id="3" creationId="{1AE5EC8F-63DF-44F2-80A7-D3C4EFFF46AA}"/>
          </ac:spMkLst>
        </pc:spChg>
      </pc:sldChg>
      <pc:sldChg chg="modSp add replId">
        <pc:chgData name="Nikita Danilov" userId="S::nikita.danilov@seagate.com::58e9cb8e-6e8d-40b7-998a-2d10f1e5ceca" providerId="AD" clId="Web-{E7801EA1-1402-42E0-B23F-3872563E512C}" dt="2020-12-03T14:40:35.124" v="869" actId="20577"/>
        <pc:sldMkLst>
          <pc:docMk/>
          <pc:sldMk cId="401707382" sldId="258"/>
        </pc:sldMkLst>
        <pc:spChg chg="mod">
          <ac:chgData name="Nikita Danilov" userId="S::nikita.danilov@seagate.com::58e9cb8e-6e8d-40b7-998a-2d10f1e5ceca" providerId="AD" clId="Web-{E7801EA1-1402-42E0-B23F-3872563E512C}" dt="2020-12-03T14:36:57.280" v="552" actId="20577"/>
          <ac:spMkLst>
            <pc:docMk/>
            <pc:sldMk cId="401707382" sldId="258"/>
            <ac:spMk id="2" creationId="{7F161A05-2130-4311-87C1-892D958879D0}"/>
          </ac:spMkLst>
        </pc:spChg>
        <pc:spChg chg="mod">
          <ac:chgData name="Nikita Danilov" userId="S::nikita.danilov@seagate.com::58e9cb8e-6e8d-40b7-998a-2d10f1e5ceca" providerId="AD" clId="Web-{E7801EA1-1402-42E0-B23F-3872563E512C}" dt="2020-12-03T14:40:35.124" v="869" actId="20577"/>
          <ac:spMkLst>
            <pc:docMk/>
            <pc:sldMk cId="401707382" sldId="258"/>
            <ac:spMk id="3" creationId="{1AE5EC8F-63DF-44F2-80A7-D3C4EFFF46AA}"/>
          </ac:spMkLst>
        </pc:spChg>
      </pc:sldChg>
      <pc:sldChg chg="addSp delSp modSp add del replId">
        <pc:chgData name="Nikita Danilov" userId="S::nikita.danilov@seagate.com::58e9cb8e-6e8d-40b7-998a-2d10f1e5ceca" providerId="AD" clId="Web-{E7801EA1-1402-42E0-B23F-3872563E512C}" dt="2020-12-03T14:36:44.499" v="534"/>
        <pc:sldMkLst>
          <pc:docMk/>
          <pc:sldMk cId="1166475804" sldId="258"/>
        </pc:sldMkLst>
        <pc:spChg chg="mod">
          <ac:chgData name="Nikita Danilov" userId="S::nikita.danilov@seagate.com::58e9cb8e-6e8d-40b7-998a-2d10f1e5ceca" providerId="AD" clId="Web-{E7801EA1-1402-42E0-B23F-3872563E512C}" dt="2020-12-03T14:31:20.905" v="529" actId="20577"/>
          <ac:spMkLst>
            <pc:docMk/>
            <pc:sldMk cId="1166475804" sldId="258"/>
            <ac:spMk id="2" creationId="{7F161A05-2130-4311-87C1-892D958879D0}"/>
          </ac:spMkLst>
        </pc:spChg>
        <pc:spChg chg="del">
          <ac:chgData name="Nikita Danilov" userId="S::nikita.danilov@seagate.com::58e9cb8e-6e8d-40b7-998a-2d10f1e5ceca" providerId="AD" clId="Web-{E7801EA1-1402-42E0-B23F-3872563E512C}" dt="2020-12-03T14:31:27.405" v="532"/>
          <ac:spMkLst>
            <pc:docMk/>
            <pc:sldMk cId="1166475804" sldId="258"/>
            <ac:spMk id="3" creationId="{1AE5EC8F-63DF-44F2-80A7-D3C4EFFF46AA}"/>
          </ac:spMkLst>
        </pc:spChg>
        <pc:spChg chg="add del mod">
          <ac:chgData name="Nikita Danilov" userId="S::nikita.danilov@seagate.com::58e9cb8e-6e8d-40b7-998a-2d10f1e5ceca" providerId="AD" clId="Web-{E7801EA1-1402-42E0-B23F-3872563E512C}" dt="2020-12-03T14:31:47.749" v="533"/>
          <ac:spMkLst>
            <pc:docMk/>
            <pc:sldMk cId="1166475804" sldId="258"/>
            <ac:spMk id="5" creationId="{3A9737D8-F7AC-406C-8C65-A2583E49E9AD}"/>
          </ac:spMkLst>
        </pc:spChg>
      </pc:sldChg>
      <pc:sldChg chg="modSp add replId">
        <pc:chgData name="Nikita Danilov" userId="S::nikita.danilov@seagate.com::58e9cb8e-6e8d-40b7-998a-2d10f1e5ceca" providerId="AD" clId="Web-{E7801EA1-1402-42E0-B23F-3872563E512C}" dt="2020-12-03T14:48:07.516" v="1223" actId="20577"/>
        <pc:sldMkLst>
          <pc:docMk/>
          <pc:sldMk cId="1695927542" sldId="259"/>
        </pc:sldMkLst>
        <pc:spChg chg="mod">
          <ac:chgData name="Nikita Danilov" userId="S::nikita.danilov@seagate.com::58e9cb8e-6e8d-40b7-998a-2d10f1e5ceca" providerId="AD" clId="Web-{E7801EA1-1402-42E0-B23F-3872563E512C}" dt="2020-12-03T14:40:47.156" v="883" actId="20577"/>
          <ac:spMkLst>
            <pc:docMk/>
            <pc:sldMk cId="1695927542" sldId="259"/>
            <ac:spMk id="2" creationId="{7F161A05-2130-4311-87C1-892D958879D0}"/>
          </ac:spMkLst>
        </pc:spChg>
        <pc:spChg chg="mod">
          <ac:chgData name="Nikita Danilov" userId="S::nikita.danilov@seagate.com::58e9cb8e-6e8d-40b7-998a-2d10f1e5ceca" providerId="AD" clId="Web-{E7801EA1-1402-42E0-B23F-3872563E512C}" dt="2020-12-03T14:48:07.516" v="1223" actId="20577"/>
          <ac:spMkLst>
            <pc:docMk/>
            <pc:sldMk cId="1695927542" sldId="259"/>
            <ac:spMk id="3" creationId="{1AE5EC8F-63DF-44F2-80A7-D3C4EFFF46AA}"/>
          </ac:spMkLst>
        </pc:spChg>
      </pc:sldChg>
      <pc:sldChg chg="modSp add replId">
        <pc:chgData name="Nikita Danilov" userId="S::nikita.danilov@seagate.com::58e9cb8e-6e8d-40b7-998a-2d10f1e5ceca" providerId="AD" clId="Web-{E7801EA1-1402-42E0-B23F-3872563E512C}" dt="2020-12-03T14:50:10.391" v="1491" actId="20577"/>
        <pc:sldMkLst>
          <pc:docMk/>
          <pc:sldMk cId="352754722" sldId="260"/>
        </pc:sldMkLst>
        <pc:spChg chg="mod">
          <ac:chgData name="Nikita Danilov" userId="S::nikita.danilov@seagate.com::58e9cb8e-6e8d-40b7-998a-2d10f1e5ceca" providerId="AD" clId="Web-{E7801EA1-1402-42E0-B23F-3872563E512C}" dt="2020-12-03T14:48:20" v="1226" actId="20577"/>
          <ac:spMkLst>
            <pc:docMk/>
            <pc:sldMk cId="352754722" sldId="260"/>
            <ac:spMk id="2" creationId="{7F161A05-2130-4311-87C1-892D958879D0}"/>
          </ac:spMkLst>
        </pc:spChg>
        <pc:spChg chg="mod">
          <ac:chgData name="Nikita Danilov" userId="S::nikita.danilov@seagate.com::58e9cb8e-6e8d-40b7-998a-2d10f1e5ceca" providerId="AD" clId="Web-{E7801EA1-1402-42E0-B23F-3872563E512C}" dt="2020-12-03T14:50:10.391" v="1491" actId="20577"/>
          <ac:spMkLst>
            <pc:docMk/>
            <pc:sldMk cId="352754722" sldId="260"/>
            <ac:spMk id="3" creationId="{1AE5EC8F-63DF-44F2-80A7-D3C4EFFF46AA}"/>
          </ac:spMkLst>
        </pc:spChg>
      </pc:sldChg>
      <pc:sldChg chg="modSp add replId">
        <pc:chgData name="Nikita Danilov" userId="S::nikita.danilov@seagate.com::58e9cb8e-6e8d-40b7-998a-2d10f1e5ceca" providerId="AD" clId="Web-{E7801EA1-1402-42E0-B23F-3872563E512C}" dt="2020-12-03T14:52:46.297" v="1813" actId="20577"/>
        <pc:sldMkLst>
          <pc:docMk/>
          <pc:sldMk cId="1679234780" sldId="261"/>
        </pc:sldMkLst>
        <pc:spChg chg="mod">
          <ac:chgData name="Nikita Danilov" userId="S::nikita.danilov@seagate.com::58e9cb8e-6e8d-40b7-998a-2d10f1e5ceca" providerId="AD" clId="Web-{E7801EA1-1402-42E0-B23F-3872563E512C}" dt="2020-12-03T14:50:26.250" v="1516" actId="20577"/>
          <ac:spMkLst>
            <pc:docMk/>
            <pc:sldMk cId="1679234780" sldId="261"/>
            <ac:spMk id="2" creationId="{7F161A05-2130-4311-87C1-892D958879D0}"/>
          </ac:spMkLst>
        </pc:spChg>
        <pc:spChg chg="mod">
          <ac:chgData name="Nikita Danilov" userId="S::nikita.danilov@seagate.com::58e9cb8e-6e8d-40b7-998a-2d10f1e5ceca" providerId="AD" clId="Web-{E7801EA1-1402-42E0-B23F-3872563E512C}" dt="2020-12-03T14:52:46.297" v="1813" actId="20577"/>
          <ac:spMkLst>
            <pc:docMk/>
            <pc:sldMk cId="1679234780" sldId="261"/>
            <ac:spMk id="3" creationId="{1AE5EC8F-63DF-44F2-80A7-D3C4EFFF46AA}"/>
          </ac:spMkLst>
        </pc:spChg>
      </pc:sldChg>
      <pc:sldChg chg="modSp add replId">
        <pc:chgData name="Nikita Danilov" userId="S::nikita.danilov@seagate.com::58e9cb8e-6e8d-40b7-998a-2d10f1e5ceca" providerId="AD" clId="Web-{E7801EA1-1402-42E0-B23F-3872563E512C}" dt="2020-12-03T15:01:11.689" v="2297" actId="20577"/>
        <pc:sldMkLst>
          <pc:docMk/>
          <pc:sldMk cId="1207612764" sldId="262"/>
        </pc:sldMkLst>
        <pc:spChg chg="mod">
          <ac:chgData name="Nikita Danilov" userId="S::nikita.danilov@seagate.com::58e9cb8e-6e8d-40b7-998a-2d10f1e5ceca" providerId="AD" clId="Web-{E7801EA1-1402-42E0-B23F-3872563E512C}" dt="2020-12-03T14:54:21.471" v="1816" actId="20577"/>
          <ac:spMkLst>
            <pc:docMk/>
            <pc:sldMk cId="1207612764" sldId="262"/>
            <ac:spMk id="2" creationId="{7F161A05-2130-4311-87C1-892D958879D0}"/>
          </ac:spMkLst>
        </pc:spChg>
        <pc:spChg chg="mod">
          <ac:chgData name="Nikita Danilov" userId="S::nikita.danilov@seagate.com::58e9cb8e-6e8d-40b7-998a-2d10f1e5ceca" providerId="AD" clId="Web-{E7801EA1-1402-42E0-B23F-3872563E512C}" dt="2020-12-03T15:01:11.689" v="2297" actId="20577"/>
          <ac:spMkLst>
            <pc:docMk/>
            <pc:sldMk cId="1207612764" sldId="262"/>
            <ac:spMk id="3" creationId="{1AE5EC8F-63DF-44F2-80A7-D3C4EFFF46AA}"/>
          </ac:spMkLst>
        </pc:spChg>
      </pc:sldChg>
    </pc:docChg>
  </pc:docChgLst>
  <pc:docChgLst>
    <pc:chgData clId="Web-{E7801EA1-1402-42E0-B23F-3872563E512C}"/>
    <pc:docChg chg="modSld">
      <pc:chgData name="" userId="" providerId="" clId="Web-{E7801EA1-1402-42E0-B23F-3872563E512C}" dt="2020-12-03T14:23:11.982" v="19" actId="20577"/>
      <pc:docMkLst>
        <pc:docMk/>
      </pc:docMkLst>
      <pc:sldChg chg="modSp">
        <pc:chgData name="" userId="" providerId="" clId="Web-{E7801EA1-1402-42E0-B23F-3872563E512C}" dt="2020-12-03T14:23:11.982" v="18" actId="20577"/>
        <pc:sldMkLst>
          <pc:docMk/>
          <pc:sldMk cId="109857222" sldId="256"/>
        </pc:sldMkLst>
        <pc:spChg chg="mod">
          <ac:chgData name="" userId="" providerId="" clId="Web-{E7801EA1-1402-42E0-B23F-3872563E512C}" dt="2020-12-03T14:23:11.982" v="1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Nikita Danilov" userId="58e9cb8e-6e8d-40b7-998a-2d10f1e5ceca" providerId="ADAL" clId="{7262A20E-6C4B-5B46-9EB8-6633612B609B}"/>
    <pc:docChg chg="custSel addSld modSld sldOrd">
      <pc:chgData name="Nikita Danilov" userId="58e9cb8e-6e8d-40b7-998a-2d10f1e5ceca" providerId="ADAL" clId="{7262A20E-6C4B-5B46-9EB8-6633612B609B}" dt="2021-08-06T12:38:17.307" v="483" actId="20577"/>
      <pc:docMkLst>
        <pc:docMk/>
      </pc:docMkLst>
      <pc:sldChg chg="modSp mod">
        <pc:chgData name="Nikita Danilov" userId="58e9cb8e-6e8d-40b7-998a-2d10f1e5ceca" providerId="ADAL" clId="{7262A20E-6C4B-5B46-9EB8-6633612B609B}" dt="2021-08-06T11:48:39.237" v="6" actId="20577"/>
        <pc:sldMkLst>
          <pc:docMk/>
          <pc:sldMk cId="109857222" sldId="256"/>
        </pc:sldMkLst>
        <pc:spChg chg="mod">
          <ac:chgData name="Nikita Danilov" userId="58e9cb8e-6e8d-40b7-998a-2d10f1e5ceca" providerId="ADAL" clId="{7262A20E-6C4B-5B46-9EB8-6633612B609B}" dt="2021-08-06T11:48:39.237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Nikita Danilov" userId="58e9cb8e-6e8d-40b7-998a-2d10f1e5ceca" providerId="ADAL" clId="{7262A20E-6C4B-5B46-9EB8-6633612B609B}" dt="2021-08-06T12:24:43.084" v="171" actId="20577"/>
        <pc:sldMkLst>
          <pc:docMk/>
          <pc:sldMk cId="401707382" sldId="258"/>
        </pc:sldMkLst>
        <pc:spChg chg="mod">
          <ac:chgData name="Nikita Danilov" userId="58e9cb8e-6e8d-40b7-998a-2d10f1e5ceca" providerId="ADAL" clId="{7262A20E-6C4B-5B46-9EB8-6633612B609B}" dt="2021-08-06T12:24:43.084" v="171" actId="20577"/>
          <ac:spMkLst>
            <pc:docMk/>
            <pc:sldMk cId="401707382" sldId="258"/>
            <ac:spMk id="3" creationId="{1AE5EC8F-63DF-44F2-80A7-D3C4EFFF46AA}"/>
          </ac:spMkLst>
        </pc:spChg>
      </pc:sldChg>
      <pc:sldChg chg="modSp mod ord">
        <pc:chgData name="Nikita Danilov" userId="58e9cb8e-6e8d-40b7-998a-2d10f1e5ceca" providerId="ADAL" clId="{7262A20E-6C4B-5B46-9EB8-6633612B609B}" dt="2021-08-06T12:01:34.904" v="12" actId="20578"/>
        <pc:sldMkLst>
          <pc:docMk/>
          <pc:sldMk cId="1695927542" sldId="259"/>
        </pc:sldMkLst>
        <pc:spChg chg="mod">
          <ac:chgData name="Nikita Danilov" userId="58e9cb8e-6e8d-40b7-998a-2d10f1e5ceca" providerId="ADAL" clId="{7262A20E-6C4B-5B46-9EB8-6633612B609B}" dt="2021-08-06T11:51:22.620" v="10" actId="20577"/>
          <ac:spMkLst>
            <pc:docMk/>
            <pc:sldMk cId="1695927542" sldId="259"/>
            <ac:spMk id="3" creationId="{1AE5EC8F-63DF-44F2-80A7-D3C4EFFF46AA}"/>
          </ac:spMkLst>
        </pc:spChg>
      </pc:sldChg>
      <pc:sldChg chg="modSp mod ord">
        <pc:chgData name="Nikita Danilov" userId="58e9cb8e-6e8d-40b7-998a-2d10f1e5ceca" providerId="ADAL" clId="{7262A20E-6C4B-5B46-9EB8-6633612B609B}" dt="2021-08-06T12:18:33.968" v="156" actId="20577"/>
        <pc:sldMkLst>
          <pc:docMk/>
          <pc:sldMk cId="352754722" sldId="260"/>
        </pc:sldMkLst>
        <pc:spChg chg="mod">
          <ac:chgData name="Nikita Danilov" userId="58e9cb8e-6e8d-40b7-998a-2d10f1e5ceca" providerId="ADAL" clId="{7262A20E-6C4B-5B46-9EB8-6633612B609B}" dt="2021-08-06T12:18:33.968" v="156" actId="20577"/>
          <ac:spMkLst>
            <pc:docMk/>
            <pc:sldMk cId="352754722" sldId="260"/>
            <ac:spMk id="3" creationId="{1AE5EC8F-63DF-44F2-80A7-D3C4EFFF46AA}"/>
          </ac:spMkLst>
        </pc:spChg>
      </pc:sldChg>
      <pc:sldChg chg="modSp mod">
        <pc:chgData name="Nikita Danilov" userId="58e9cb8e-6e8d-40b7-998a-2d10f1e5ceca" providerId="ADAL" clId="{7262A20E-6C4B-5B46-9EB8-6633612B609B}" dt="2021-08-06T12:18:39.447" v="159" actId="20577"/>
        <pc:sldMkLst>
          <pc:docMk/>
          <pc:sldMk cId="1679234780" sldId="261"/>
        </pc:sldMkLst>
        <pc:spChg chg="mod">
          <ac:chgData name="Nikita Danilov" userId="58e9cb8e-6e8d-40b7-998a-2d10f1e5ceca" providerId="ADAL" clId="{7262A20E-6C4B-5B46-9EB8-6633612B609B}" dt="2021-08-06T12:18:39.447" v="159" actId="20577"/>
          <ac:spMkLst>
            <pc:docMk/>
            <pc:sldMk cId="1679234780" sldId="261"/>
            <ac:spMk id="3" creationId="{1AE5EC8F-63DF-44F2-80A7-D3C4EFFF46AA}"/>
          </ac:spMkLst>
        </pc:spChg>
      </pc:sldChg>
      <pc:sldChg chg="modSp mod">
        <pc:chgData name="Nikita Danilov" userId="58e9cb8e-6e8d-40b7-998a-2d10f1e5ceca" providerId="ADAL" clId="{7262A20E-6C4B-5B46-9EB8-6633612B609B}" dt="2021-08-06T12:35:21.754" v="198" actId="20577"/>
        <pc:sldMkLst>
          <pc:docMk/>
          <pc:sldMk cId="1207612764" sldId="262"/>
        </pc:sldMkLst>
        <pc:spChg chg="mod">
          <ac:chgData name="Nikita Danilov" userId="58e9cb8e-6e8d-40b7-998a-2d10f1e5ceca" providerId="ADAL" clId="{7262A20E-6C4B-5B46-9EB8-6633612B609B}" dt="2021-08-06T12:35:21.754" v="198" actId="20577"/>
          <ac:spMkLst>
            <pc:docMk/>
            <pc:sldMk cId="1207612764" sldId="262"/>
            <ac:spMk id="3" creationId="{1AE5EC8F-63DF-44F2-80A7-D3C4EFFF46AA}"/>
          </ac:spMkLst>
        </pc:spChg>
      </pc:sldChg>
      <pc:sldChg chg="modSp add mod">
        <pc:chgData name="Nikita Danilov" userId="58e9cb8e-6e8d-40b7-998a-2d10f1e5ceca" providerId="ADAL" clId="{7262A20E-6C4B-5B46-9EB8-6633612B609B}" dt="2021-08-06T12:38:17.307" v="483" actId="20577"/>
        <pc:sldMkLst>
          <pc:docMk/>
          <pc:sldMk cId="3611945370" sldId="263"/>
        </pc:sldMkLst>
        <pc:spChg chg="mod">
          <ac:chgData name="Nikita Danilov" userId="58e9cb8e-6e8d-40b7-998a-2d10f1e5ceca" providerId="ADAL" clId="{7262A20E-6C4B-5B46-9EB8-6633612B609B}" dt="2021-08-06T12:35:48.963" v="221" actId="20577"/>
          <ac:spMkLst>
            <pc:docMk/>
            <pc:sldMk cId="3611945370" sldId="263"/>
            <ac:spMk id="2" creationId="{7F161A05-2130-4311-87C1-892D958879D0}"/>
          </ac:spMkLst>
        </pc:spChg>
        <pc:spChg chg="mod">
          <ac:chgData name="Nikita Danilov" userId="58e9cb8e-6e8d-40b7-998a-2d10f1e5ceca" providerId="ADAL" clId="{7262A20E-6C4B-5B46-9EB8-6633612B609B}" dt="2021-08-06T12:38:17.307" v="483" actId="20577"/>
          <ac:spMkLst>
            <pc:docMk/>
            <pc:sldMk cId="3611945370" sldId="263"/>
            <ac:spMk id="3" creationId="{1AE5EC8F-63DF-44F2-80A7-D3C4EFFF46AA}"/>
          </ac:spMkLst>
        </pc:spChg>
      </pc:sldChg>
    </pc:docChg>
  </pc:docChgLst>
  <pc:docChgLst>
    <pc:chgData name="Anatoliy Bilenko" userId="S::anatoliy.bilenko@seagate.com::f533e6c7-3602-46bc-b748-2507c6ac28b4" providerId="AD" clId="Web-{D0B96EA0-A0B7-C3C9-A267-CCB5BDB2D1D9}"/>
    <pc:docChg chg="modSld">
      <pc:chgData name="Anatoliy Bilenko" userId="S::anatoliy.bilenko@seagate.com::f533e6c7-3602-46bc-b748-2507c6ac28b4" providerId="AD" clId="Web-{D0B96EA0-A0B7-C3C9-A267-CCB5BDB2D1D9}" dt="2021-08-06T12:48:42.243" v="105" actId="20577"/>
      <pc:docMkLst>
        <pc:docMk/>
      </pc:docMkLst>
      <pc:sldChg chg="modSp">
        <pc:chgData name="Anatoliy Bilenko" userId="S::anatoliy.bilenko@seagate.com::f533e6c7-3602-46bc-b748-2507c6ac28b4" providerId="AD" clId="Web-{D0B96EA0-A0B7-C3C9-A267-CCB5BDB2D1D9}" dt="2021-08-06T12:48:42.243" v="105" actId="20577"/>
        <pc:sldMkLst>
          <pc:docMk/>
          <pc:sldMk cId="1207612764" sldId="262"/>
        </pc:sldMkLst>
        <pc:spChg chg="mod">
          <ac:chgData name="Anatoliy Bilenko" userId="S::anatoliy.bilenko@seagate.com::f533e6c7-3602-46bc-b748-2507c6ac28b4" providerId="AD" clId="Web-{D0B96EA0-A0B7-C3C9-A267-CCB5BDB2D1D9}" dt="2021-08-06T12:48:42.243" v="105" actId="20577"/>
          <ac:spMkLst>
            <pc:docMk/>
            <pc:sldMk cId="1207612764" sldId="262"/>
            <ac:spMk id="3" creationId="{1AE5EC8F-63DF-44F2-80A7-D3C4EFFF4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DTM 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very</a:t>
            </a:r>
            <a:r>
              <a:rPr lang="en-US"/>
              <a:t> brief version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A05-2130-4311-87C1-892D958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8F-63DF-44F2-80A7-D3C4EFF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9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Instead of logical clocks, use physical clocks</a:t>
            </a:r>
          </a:p>
          <a:p>
            <a:r>
              <a:rPr lang="en-US">
                <a:cs typeface="Calibri"/>
              </a:rPr>
              <a:t>Assume clocks on s3 servers are loosely </a:t>
            </a:r>
            <a:r>
              <a:rPr lang="en-US" err="1">
                <a:cs typeface="Calibri"/>
              </a:rPr>
              <a:t>synchronised</a:t>
            </a:r>
            <a:r>
              <a:rPr lang="en-US">
                <a:cs typeface="Calibri"/>
              </a:rPr>
              <a:t> (within 1 sec)</a:t>
            </a:r>
          </a:p>
          <a:p>
            <a:r>
              <a:rPr lang="en-US">
                <a:cs typeface="Calibri"/>
              </a:rPr>
              <a:t>Timestamp operations with CLOCK.CLIENTID</a:t>
            </a:r>
          </a:p>
          <a:p>
            <a:r>
              <a:rPr lang="en-US">
                <a:cs typeface="Calibri"/>
              </a:rPr>
              <a:t>Always order operations by timestamp</a:t>
            </a:r>
          </a:p>
          <a:p>
            <a:r>
              <a:rPr lang="en-US">
                <a:cs typeface="Calibri"/>
              </a:rPr>
              <a:t>Background log pruning</a:t>
            </a:r>
          </a:p>
          <a:p>
            <a:r>
              <a:rPr lang="en-US">
                <a:cs typeface="Calibri"/>
              </a:rPr>
              <a:t>If abs(</a:t>
            </a:r>
            <a:r>
              <a:rPr lang="en-US" err="1">
                <a:cs typeface="Calibri"/>
              </a:rPr>
              <a:t>operation.CLOCK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server.CLOCK</a:t>
            </a:r>
            <a:r>
              <a:rPr lang="en-US">
                <a:cs typeface="Calibri"/>
              </a:rPr>
              <a:t>) &gt; 5s: warning</a:t>
            </a:r>
          </a:p>
          <a:p>
            <a:r>
              <a:rPr lang="en-US">
                <a:cs typeface="Calibri"/>
              </a:rPr>
              <a:t>If abs(</a:t>
            </a:r>
            <a:r>
              <a:rPr lang="en-US" err="1">
                <a:cs typeface="Calibri"/>
              </a:rPr>
              <a:t>operation.CLOCK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server.CLOCK</a:t>
            </a:r>
            <a:r>
              <a:rPr lang="en-US">
                <a:cs typeface="Calibri"/>
              </a:rPr>
              <a:t>) &gt; 30s: return ELATE</a:t>
            </a:r>
          </a:p>
        </p:txBody>
      </p:sp>
    </p:spTree>
    <p:extLst>
      <p:ext uri="{BB962C8B-B14F-4D97-AF65-F5344CB8AC3E}">
        <p14:creationId xmlns:p14="http://schemas.microsoft.com/office/powerpoint/2010/main" val="35275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A05-2130-4311-87C1-892D958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can go wrong?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8F-63DF-44F2-80A7-D3C4EFF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9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 s3 server sends operation to </a:t>
            </a:r>
            <a:r>
              <a:rPr lang="en-US" err="1">
                <a:cs typeface="Calibri"/>
              </a:rPr>
              <a:t>motr</a:t>
            </a:r>
            <a:r>
              <a:rPr lang="en-US">
                <a:cs typeface="Calibri"/>
              </a:rPr>
              <a:t>, get ELATE, because of the clock drift</a:t>
            </a:r>
          </a:p>
          <a:p>
            <a:r>
              <a:rPr lang="en-US">
                <a:cs typeface="Calibri"/>
              </a:rPr>
              <a:t>Do nothing: this is already legal in S3 (eventual consistency)</a:t>
            </a:r>
          </a:p>
          <a:p>
            <a:r>
              <a:rPr lang="en-US">
                <a:cs typeface="Calibri"/>
              </a:rPr>
              <a:t>But: AWS </a:t>
            </a:r>
            <a:r>
              <a:rPr lang="en-US" i="1">
                <a:cs typeface="Calibri"/>
              </a:rPr>
              <a:t>just</a:t>
            </a:r>
            <a:r>
              <a:rPr lang="en-US">
                <a:cs typeface="Calibri"/>
              </a:rPr>
              <a:t> introduced strong consistency by default</a:t>
            </a:r>
          </a:p>
          <a:p>
            <a:r>
              <a:rPr lang="en-US">
                <a:cs typeface="Calibri"/>
              </a:rPr>
              <a:t>Alternatively, repeat the operation with a later timestamp</a:t>
            </a:r>
          </a:p>
        </p:txBody>
      </p:sp>
    </p:spTree>
    <p:extLst>
      <p:ext uri="{BB962C8B-B14F-4D97-AF65-F5344CB8AC3E}">
        <p14:creationId xmlns:p14="http://schemas.microsoft.com/office/powerpoint/2010/main" val="167923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A05-2130-4311-87C1-892D958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8F-63DF-44F2-80A7-D3C4EFF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9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Node crashes and restarts in the middle of replicated meta-data modification (~minutes)</a:t>
            </a:r>
          </a:p>
          <a:p>
            <a:r>
              <a:rPr lang="en-US">
                <a:cs typeface="Calibri"/>
              </a:rPr>
              <a:t>Node goes down for upgrade. Meta-data writes convert to degraded mode. When the node is back (~1hour) it has to catch up</a:t>
            </a:r>
          </a:p>
          <a:p>
            <a:r>
              <a:rPr lang="en-US">
                <a:cs typeface="Calibri"/>
              </a:rPr>
              <a:t>Controller goes down (~1hour)...</a:t>
            </a:r>
          </a:p>
          <a:p>
            <a:r>
              <a:rPr lang="en-US">
                <a:cs typeface="Calibri"/>
              </a:rPr>
              <a:t>Node goes down for catastrophic recovery (~days)</a:t>
            </a:r>
          </a:p>
          <a:p>
            <a:r>
              <a:rPr lang="en-US">
                <a:cs typeface="Calibri"/>
              </a:rPr>
              <a:t>Network partition (router or NIC problem) (~seconds)</a:t>
            </a:r>
          </a:p>
          <a:p>
            <a:r>
              <a:rPr lang="en-US">
                <a:cs typeface="Calibri"/>
              </a:rPr>
              <a:t>Network RAID repair</a:t>
            </a:r>
          </a:p>
        </p:txBody>
      </p:sp>
    </p:spTree>
    <p:extLst>
      <p:ext uri="{BB962C8B-B14F-4D97-AF65-F5344CB8AC3E}">
        <p14:creationId xmlns:p14="http://schemas.microsoft.com/office/powerpoint/2010/main" val="120761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A05-2130-4311-87C1-892D958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FOL uses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8F-63DF-44F2-80A7-D3C4EFF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9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File operations log (FOL) is a central piece of </a:t>
            </a:r>
            <a:r>
              <a:rPr lang="en-US" err="1">
                <a:cs typeface="Calibri"/>
              </a:rPr>
              <a:t>motr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Log used by local transaction engine for recovery</a:t>
            </a:r>
          </a:p>
          <a:p>
            <a:r>
              <a:rPr lang="en-US">
                <a:cs typeface="Calibri"/>
              </a:rPr>
              <a:t>Log used by DTM for distributed transaction recovery</a:t>
            </a:r>
          </a:p>
          <a:p>
            <a:r>
              <a:rPr lang="en-US">
                <a:cs typeface="Calibri"/>
              </a:rPr>
              <a:t>Log used by FDMI for publish-subscribe</a:t>
            </a:r>
          </a:p>
          <a:p>
            <a:r>
              <a:rPr lang="en-US">
                <a:cs typeface="Calibri"/>
              </a:rPr>
              <a:t>Can be used for global snapshots and rollbacks</a:t>
            </a:r>
          </a:p>
        </p:txBody>
      </p:sp>
    </p:spTree>
    <p:extLst>
      <p:ext uri="{BB962C8B-B14F-4D97-AF65-F5344CB8AC3E}">
        <p14:creationId xmlns:p14="http://schemas.microsoft.com/office/powerpoint/2010/main" val="361194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9120-6EEB-1C47-87A5-1F71D24B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motr?</a:t>
            </a:r>
          </a:p>
        </p:txBody>
      </p:sp>
      <p:sp>
        <p:nvSpPr>
          <p:cNvPr id="4" name="Google Shape;492;p39">
            <a:extLst>
              <a:ext uri="{FF2B5EF4-FFF2-40B4-BE49-F238E27FC236}">
                <a16:creationId xmlns:a16="http://schemas.microsoft.com/office/drawing/2014/main" id="{6509E723-7C8C-4641-9AE2-C5B3C42EC93F}"/>
              </a:ext>
            </a:extLst>
          </p:cNvPr>
          <p:cNvSpPr/>
          <p:nvPr/>
        </p:nvSpPr>
        <p:spPr>
          <a:xfrm>
            <a:off x="7060765" y="5418215"/>
            <a:ext cx="1204200" cy="499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dix service</a:t>
            </a:r>
            <a:endParaRPr sz="1400"/>
          </a:p>
        </p:txBody>
      </p:sp>
      <p:sp>
        <p:nvSpPr>
          <p:cNvPr id="5" name="Google Shape;493;p39">
            <a:extLst>
              <a:ext uri="{FF2B5EF4-FFF2-40B4-BE49-F238E27FC236}">
                <a16:creationId xmlns:a16="http://schemas.microsoft.com/office/drawing/2014/main" id="{E5EE5A6C-21B3-984E-8E96-BD0C176491E1}"/>
              </a:ext>
            </a:extLst>
          </p:cNvPr>
          <p:cNvSpPr/>
          <p:nvPr/>
        </p:nvSpPr>
        <p:spPr>
          <a:xfrm>
            <a:off x="4230265" y="5418215"/>
            <a:ext cx="1204200" cy="499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io service</a:t>
            </a:r>
            <a:endParaRPr sz="1400"/>
          </a:p>
        </p:txBody>
      </p:sp>
      <p:sp>
        <p:nvSpPr>
          <p:cNvPr id="6" name="Google Shape;494;p39">
            <a:extLst>
              <a:ext uri="{FF2B5EF4-FFF2-40B4-BE49-F238E27FC236}">
                <a16:creationId xmlns:a16="http://schemas.microsoft.com/office/drawing/2014/main" id="{6C8486B1-55EB-F642-980D-51F76BB07E93}"/>
              </a:ext>
            </a:extLst>
          </p:cNvPr>
          <p:cNvSpPr/>
          <p:nvPr/>
        </p:nvSpPr>
        <p:spPr>
          <a:xfrm>
            <a:off x="6908365" y="5265815"/>
            <a:ext cx="1204200" cy="499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dix service</a:t>
            </a:r>
            <a:endParaRPr sz="1400"/>
          </a:p>
        </p:txBody>
      </p:sp>
      <p:sp>
        <p:nvSpPr>
          <p:cNvPr id="7" name="Google Shape;495;p39">
            <a:extLst>
              <a:ext uri="{FF2B5EF4-FFF2-40B4-BE49-F238E27FC236}">
                <a16:creationId xmlns:a16="http://schemas.microsoft.com/office/drawing/2014/main" id="{D2DDF481-801F-4F40-AA45-4F613E5295CA}"/>
              </a:ext>
            </a:extLst>
          </p:cNvPr>
          <p:cNvSpPr/>
          <p:nvPr/>
        </p:nvSpPr>
        <p:spPr>
          <a:xfrm>
            <a:off x="4077865" y="5265815"/>
            <a:ext cx="1204200" cy="499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io service</a:t>
            </a:r>
            <a:endParaRPr sz="1400"/>
          </a:p>
        </p:txBody>
      </p:sp>
      <p:sp>
        <p:nvSpPr>
          <p:cNvPr id="8" name="Google Shape;499;p39">
            <a:extLst>
              <a:ext uri="{FF2B5EF4-FFF2-40B4-BE49-F238E27FC236}">
                <a16:creationId xmlns:a16="http://schemas.microsoft.com/office/drawing/2014/main" id="{B1169263-CBCF-314F-B6CD-3745AF8862FC}"/>
              </a:ext>
            </a:extLst>
          </p:cNvPr>
          <p:cNvSpPr/>
          <p:nvPr/>
        </p:nvSpPr>
        <p:spPr>
          <a:xfrm>
            <a:off x="5460565" y="1455815"/>
            <a:ext cx="964500" cy="4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S3 client</a:t>
            </a:r>
            <a:endParaRPr sz="1400"/>
          </a:p>
        </p:txBody>
      </p:sp>
      <p:sp>
        <p:nvSpPr>
          <p:cNvPr id="9" name="Google Shape;500;p39">
            <a:extLst>
              <a:ext uri="{FF2B5EF4-FFF2-40B4-BE49-F238E27FC236}">
                <a16:creationId xmlns:a16="http://schemas.microsoft.com/office/drawing/2014/main" id="{BD1A6CCF-3C3E-884C-8B3B-5D0FCF79AEC5}"/>
              </a:ext>
            </a:extLst>
          </p:cNvPr>
          <p:cNvSpPr/>
          <p:nvPr/>
        </p:nvSpPr>
        <p:spPr>
          <a:xfrm>
            <a:off x="5460565" y="2751215"/>
            <a:ext cx="964500" cy="49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S3 server</a:t>
            </a:r>
            <a:endParaRPr sz="1400"/>
          </a:p>
        </p:txBody>
      </p:sp>
      <p:cxnSp>
        <p:nvCxnSpPr>
          <p:cNvPr id="10" name="Google Shape;501;p39">
            <a:extLst>
              <a:ext uri="{FF2B5EF4-FFF2-40B4-BE49-F238E27FC236}">
                <a16:creationId xmlns:a16="http://schemas.microsoft.com/office/drawing/2014/main" id="{179E59FC-1EAE-5A43-9ACC-263F259DF0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42815" y="1955315"/>
            <a:ext cx="0" cy="7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02;p39">
            <a:extLst>
              <a:ext uri="{FF2B5EF4-FFF2-40B4-BE49-F238E27FC236}">
                <a16:creationId xmlns:a16="http://schemas.microsoft.com/office/drawing/2014/main" id="{234781EE-F2D0-E446-86C7-0CBE7BB48B90}"/>
              </a:ext>
            </a:extLst>
          </p:cNvPr>
          <p:cNvSpPr txBox="1"/>
          <p:nvPr/>
        </p:nvSpPr>
        <p:spPr>
          <a:xfrm>
            <a:off x="5925314" y="2061240"/>
            <a:ext cx="1660771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Consolas"/>
                <a:ea typeface="Consolas"/>
                <a:cs typeface="Consolas"/>
                <a:sym typeface="Consolas"/>
              </a:rPr>
              <a:t>GET, PUT (HTTP)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503;p39">
            <a:extLst>
              <a:ext uri="{FF2B5EF4-FFF2-40B4-BE49-F238E27FC236}">
                <a16:creationId xmlns:a16="http://schemas.microsoft.com/office/drawing/2014/main" id="{F0CE20E1-6CB7-004A-8D7A-C5702DFA5CA9}"/>
              </a:ext>
            </a:extLst>
          </p:cNvPr>
          <p:cNvSpPr/>
          <p:nvPr/>
        </p:nvSpPr>
        <p:spPr>
          <a:xfrm>
            <a:off x="5460565" y="3970415"/>
            <a:ext cx="964500" cy="499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err="1"/>
              <a:t>libmotr</a:t>
            </a:r>
            <a:endParaRPr sz="1400"/>
          </a:p>
        </p:txBody>
      </p:sp>
      <p:sp>
        <p:nvSpPr>
          <p:cNvPr id="13" name="Google Shape;504;p39">
            <a:extLst>
              <a:ext uri="{FF2B5EF4-FFF2-40B4-BE49-F238E27FC236}">
                <a16:creationId xmlns:a16="http://schemas.microsoft.com/office/drawing/2014/main" id="{FB0E632A-E34C-3F45-AFA7-44EAD64090E5}"/>
              </a:ext>
            </a:extLst>
          </p:cNvPr>
          <p:cNvSpPr/>
          <p:nvPr/>
        </p:nvSpPr>
        <p:spPr>
          <a:xfrm>
            <a:off x="7503615" y="2442515"/>
            <a:ext cx="1446900" cy="964500"/>
          </a:xfrm>
          <a:prstGeom prst="wedgeRectCallout">
            <a:avLst>
              <a:gd name="adj1" fmla="val -122623"/>
              <a:gd name="adj2" fmla="val 570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buckets, users,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acls, attributes</a:t>
            </a:r>
            <a:endParaRPr sz="1400"/>
          </a:p>
        </p:txBody>
      </p:sp>
      <p:sp>
        <p:nvSpPr>
          <p:cNvPr id="14" name="Google Shape;505;p39">
            <a:extLst>
              <a:ext uri="{FF2B5EF4-FFF2-40B4-BE49-F238E27FC236}">
                <a16:creationId xmlns:a16="http://schemas.microsoft.com/office/drawing/2014/main" id="{72E73672-16A0-0D4F-850F-117A688C928D}"/>
              </a:ext>
            </a:extLst>
          </p:cNvPr>
          <p:cNvSpPr/>
          <p:nvPr/>
        </p:nvSpPr>
        <p:spPr>
          <a:xfrm>
            <a:off x="2935115" y="2442515"/>
            <a:ext cx="1446900" cy="964500"/>
          </a:xfrm>
          <a:prstGeom prst="wedgeRectCallout">
            <a:avLst>
              <a:gd name="adj1" fmla="val 124369"/>
              <a:gd name="adj2" fmla="val 43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s3 object data</a:t>
            </a:r>
            <a:endParaRPr sz="1400"/>
          </a:p>
        </p:txBody>
      </p:sp>
      <p:sp>
        <p:nvSpPr>
          <p:cNvPr id="15" name="Google Shape;506;p39">
            <a:extLst>
              <a:ext uri="{FF2B5EF4-FFF2-40B4-BE49-F238E27FC236}">
                <a16:creationId xmlns:a16="http://schemas.microsoft.com/office/drawing/2014/main" id="{9B9B49CC-92FB-104D-B84D-487BA009C308}"/>
              </a:ext>
            </a:extLst>
          </p:cNvPr>
          <p:cNvSpPr/>
          <p:nvPr/>
        </p:nvSpPr>
        <p:spPr>
          <a:xfrm>
            <a:off x="3925465" y="5113415"/>
            <a:ext cx="1204200" cy="499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err="1"/>
              <a:t>ios</a:t>
            </a:r>
            <a:endParaRPr sz="1400"/>
          </a:p>
        </p:txBody>
      </p:sp>
      <p:sp>
        <p:nvSpPr>
          <p:cNvPr id="16" name="Google Shape;507;p39">
            <a:extLst>
              <a:ext uri="{FF2B5EF4-FFF2-40B4-BE49-F238E27FC236}">
                <a16:creationId xmlns:a16="http://schemas.microsoft.com/office/drawing/2014/main" id="{97FBEE90-4837-654D-A58F-BEE629C1F66C}"/>
              </a:ext>
            </a:extLst>
          </p:cNvPr>
          <p:cNvSpPr/>
          <p:nvPr/>
        </p:nvSpPr>
        <p:spPr>
          <a:xfrm>
            <a:off x="6755965" y="5113415"/>
            <a:ext cx="1204200" cy="499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err="1"/>
              <a:t>cas</a:t>
            </a:r>
            <a:endParaRPr sz="1400"/>
          </a:p>
        </p:txBody>
      </p:sp>
      <p:cxnSp>
        <p:nvCxnSpPr>
          <p:cNvPr id="17" name="Google Shape;508;p39">
            <a:extLst>
              <a:ext uri="{FF2B5EF4-FFF2-40B4-BE49-F238E27FC236}">
                <a16:creationId xmlns:a16="http://schemas.microsoft.com/office/drawing/2014/main" id="{3EA1C3CF-D84F-0F43-B095-4A7F24ACD1AC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4527715" y="4469915"/>
            <a:ext cx="1415100" cy="6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509;p39">
            <a:extLst>
              <a:ext uri="{FF2B5EF4-FFF2-40B4-BE49-F238E27FC236}">
                <a16:creationId xmlns:a16="http://schemas.microsoft.com/office/drawing/2014/main" id="{9D07A6B0-CB50-A443-8F45-7B467CA1EEB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942815" y="4469915"/>
            <a:ext cx="1415400" cy="6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10;p39">
            <a:extLst>
              <a:ext uri="{FF2B5EF4-FFF2-40B4-BE49-F238E27FC236}">
                <a16:creationId xmlns:a16="http://schemas.microsoft.com/office/drawing/2014/main" id="{C69A0DF6-B574-A748-868C-610029D83EE9}"/>
              </a:ext>
            </a:extLst>
          </p:cNvPr>
          <p:cNvSpPr/>
          <p:nvPr/>
        </p:nvSpPr>
        <p:spPr>
          <a:xfrm>
            <a:off x="1411115" y="4804715"/>
            <a:ext cx="1446900" cy="964500"/>
          </a:xfrm>
          <a:prstGeom prst="wedgeRectCallout">
            <a:avLst>
              <a:gd name="adj1" fmla="val 124369"/>
              <a:gd name="adj2" fmla="val 43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motr object data</a:t>
            </a:r>
            <a:endParaRPr sz="1400"/>
          </a:p>
        </p:txBody>
      </p:sp>
      <p:sp>
        <p:nvSpPr>
          <p:cNvPr id="20" name="Google Shape;511;p39">
            <a:extLst>
              <a:ext uri="{FF2B5EF4-FFF2-40B4-BE49-F238E27FC236}">
                <a16:creationId xmlns:a16="http://schemas.microsoft.com/office/drawing/2014/main" id="{CE1A2E3F-EE4A-F248-A601-F6D7D59E1DA4}"/>
              </a:ext>
            </a:extLst>
          </p:cNvPr>
          <p:cNvSpPr/>
          <p:nvPr/>
        </p:nvSpPr>
        <p:spPr>
          <a:xfrm>
            <a:off x="9027615" y="4804715"/>
            <a:ext cx="1446900" cy="964500"/>
          </a:xfrm>
          <a:prstGeom prst="wedgeRectCallout">
            <a:avLst>
              <a:gd name="adj1" fmla="val -122623"/>
              <a:gd name="adj2" fmla="val 570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key-value pairs</a:t>
            </a:r>
            <a:endParaRPr sz="1400"/>
          </a:p>
        </p:txBody>
      </p:sp>
      <p:sp>
        <p:nvSpPr>
          <p:cNvPr id="21" name="Google Shape;512;p39">
            <a:extLst>
              <a:ext uri="{FF2B5EF4-FFF2-40B4-BE49-F238E27FC236}">
                <a16:creationId xmlns:a16="http://schemas.microsoft.com/office/drawing/2014/main" id="{6D872613-1AE9-D74C-9FA8-EEE179AA13CA}"/>
              </a:ext>
            </a:extLst>
          </p:cNvPr>
          <p:cNvSpPr/>
          <p:nvPr/>
        </p:nvSpPr>
        <p:spPr>
          <a:xfrm rot="8222328">
            <a:off x="1914216" y="3774282"/>
            <a:ext cx="1377397" cy="72361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513;p39">
            <a:extLst>
              <a:ext uri="{FF2B5EF4-FFF2-40B4-BE49-F238E27FC236}">
                <a16:creationId xmlns:a16="http://schemas.microsoft.com/office/drawing/2014/main" id="{C3AC9FB5-72CB-C24E-9EBF-6074C3AD62F3}"/>
              </a:ext>
            </a:extLst>
          </p:cNvPr>
          <p:cNvSpPr/>
          <p:nvPr/>
        </p:nvSpPr>
        <p:spPr>
          <a:xfrm rot="2539851">
            <a:off x="8682370" y="3771255"/>
            <a:ext cx="1375684" cy="7235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3" name="Google Shape;514;p39">
            <a:extLst>
              <a:ext uri="{FF2B5EF4-FFF2-40B4-BE49-F238E27FC236}">
                <a16:creationId xmlns:a16="http://schemas.microsoft.com/office/drawing/2014/main" id="{603FFF45-561C-B341-AB79-29397478E82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942815" y="3250715"/>
            <a:ext cx="0" cy="71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515;p39">
            <a:extLst>
              <a:ext uri="{FF2B5EF4-FFF2-40B4-BE49-F238E27FC236}">
                <a16:creationId xmlns:a16="http://schemas.microsoft.com/office/drawing/2014/main" id="{641ACC8E-A637-E946-A636-7F6C18463F35}"/>
              </a:ext>
            </a:extLst>
          </p:cNvPr>
          <p:cNvSpPr txBox="1"/>
          <p:nvPr/>
        </p:nvSpPr>
        <p:spPr>
          <a:xfrm>
            <a:off x="6001515" y="3432840"/>
            <a:ext cx="2552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Consolas"/>
                <a:ea typeface="Consolas"/>
                <a:cs typeface="Consolas"/>
                <a:sym typeface="Consolas"/>
              </a:rPr>
              <a:t>motr api calls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516;p39">
            <a:extLst>
              <a:ext uri="{FF2B5EF4-FFF2-40B4-BE49-F238E27FC236}">
                <a16:creationId xmlns:a16="http://schemas.microsoft.com/office/drawing/2014/main" id="{D1DCD171-3135-1A46-84A8-F9A7F8791B88}"/>
              </a:ext>
            </a:extLst>
          </p:cNvPr>
          <p:cNvSpPr txBox="1"/>
          <p:nvPr/>
        </p:nvSpPr>
        <p:spPr>
          <a:xfrm>
            <a:off x="5462178" y="4575840"/>
            <a:ext cx="1047619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Consolas"/>
                <a:ea typeface="Consolas"/>
                <a:cs typeface="Consolas"/>
                <a:sym typeface="Consolas"/>
              </a:rPr>
              <a:t>motr rpc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" name="Google Shape;517;p39">
            <a:extLst>
              <a:ext uri="{FF2B5EF4-FFF2-40B4-BE49-F238E27FC236}">
                <a16:creationId xmlns:a16="http://schemas.microsoft.com/office/drawing/2014/main" id="{3B08BB0A-9C5F-8E4D-AE9A-BE25F448FB93}"/>
              </a:ext>
            </a:extLst>
          </p:cNvPr>
          <p:cNvSpPr/>
          <p:nvPr/>
        </p:nvSpPr>
        <p:spPr>
          <a:xfrm>
            <a:off x="3773315" y="6117565"/>
            <a:ext cx="418625" cy="4995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" name="Google Shape;518;p39">
            <a:extLst>
              <a:ext uri="{FF2B5EF4-FFF2-40B4-BE49-F238E27FC236}">
                <a16:creationId xmlns:a16="http://schemas.microsoft.com/office/drawing/2014/main" id="{FD220165-0607-7B42-B34C-2E256710BACC}"/>
              </a:ext>
            </a:extLst>
          </p:cNvPr>
          <p:cNvSpPr/>
          <p:nvPr/>
        </p:nvSpPr>
        <p:spPr>
          <a:xfrm>
            <a:off x="4306715" y="6117565"/>
            <a:ext cx="418625" cy="4995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" name="Google Shape;519;p39">
            <a:extLst>
              <a:ext uri="{FF2B5EF4-FFF2-40B4-BE49-F238E27FC236}">
                <a16:creationId xmlns:a16="http://schemas.microsoft.com/office/drawing/2014/main" id="{8CD46142-C0C4-674D-A53C-DC6C13355BDA}"/>
              </a:ext>
            </a:extLst>
          </p:cNvPr>
          <p:cNvSpPr/>
          <p:nvPr/>
        </p:nvSpPr>
        <p:spPr>
          <a:xfrm>
            <a:off x="4840115" y="6117565"/>
            <a:ext cx="418625" cy="4995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" name="Google Shape;520;p39">
            <a:extLst>
              <a:ext uri="{FF2B5EF4-FFF2-40B4-BE49-F238E27FC236}">
                <a16:creationId xmlns:a16="http://schemas.microsoft.com/office/drawing/2014/main" id="{4818063C-193A-ED49-BA52-616A99553028}"/>
              </a:ext>
            </a:extLst>
          </p:cNvPr>
          <p:cNvSpPr/>
          <p:nvPr/>
        </p:nvSpPr>
        <p:spPr>
          <a:xfrm>
            <a:off x="6592715" y="6117565"/>
            <a:ext cx="418625" cy="4995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521;p39">
            <a:extLst>
              <a:ext uri="{FF2B5EF4-FFF2-40B4-BE49-F238E27FC236}">
                <a16:creationId xmlns:a16="http://schemas.microsoft.com/office/drawing/2014/main" id="{A0EF3BFA-0E41-B740-93DA-CF4843F577E5}"/>
              </a:ext>
            </a:extLst>
          </p:cNvPr>
          <p:cNvSpPr/>
          <p:nvPr/>
        </p:nvSpPr>
        <p:spPr>
          <a:xfrm>
            <a:off x="7126115" y="6117565"/>
            <a:ext cx="418625" cy="4995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522;p39">
            <a:extLst>
              <a:ext uri="{FF2B5EF4-FFF2-40B4-BE49-F238E27FC236}">
                <a16:creationId xmlns:a16="http://schemas.microsoft.com/office/drawing/2014/main" id="{28217071-BBDD-8344-9EC4-225B10F717BF}"/>
              </a:ext>
            </a:extLst>
          </p:cNvPr>
          <p:cNvSpPr/>
          <p:nvPr/>
        </p:nvSpPr>
        <p:spPr>
          <a:xfrm>
            <a:off x="7659515" y="6117565"/>
            <a:ext cx="418625" cy="4995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32" name="Google Shape;523;p39">
            <a:extLst>
              <a:ext uri="{FF2B5EF4-FFF2-40B4-BE49-F238E27FC236}">
                <a16:creationId xmlns:a16="http://schemas.microsoft.com/office/drawing/2014/main" id="{79FF13A1-E9B4-6C47-BC76-6B9EE66E7894}"/>
              </a:ext>
            </a:extLst>
          </p:cNvPr>
          <p:cNvCxnSpPr>
            <a:cxnSpLocks/>
            <a:stCxn id="15" idx="2"/>
            <a:endCxn id="26" idx="1"/>
          </p:cNvCxnSpPr>
          <p:nvPr/>
        </p:nvCxnSpPr>
        <p:spPr>
          <a:xfrm flipH="1">
            <a:off x="3982765" y="5612915"/>
            <a:ext cx="544800" cy="5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524;p39">
            <a:extLst>
              <a:ext uri="{FF2B5EF4-FFF2-40B4-BE49-F238E27FC236}">
                <a16:creationId xmlns:a16="http://schemas.microsoft.com/office/drawing/2014/main" id="{D1621A86-CC69-7840-85A9-476856B82B46}"/>
              </a:ext>
            </a:extLst>
          </p:cNvPr>
          <p:cNvCxnSpPr>
            <a:cxnSpLocks/>
            <a:stCxn id="15" idx="2"/>
            <a:endCxn id="27" idx="1"/>
          </p:cNvCxnSpPr>
          <p:nvPr/>
        </p:nvCxnSpPr>
        <p:spPr>
          <a:xfrm flipH="1">
            <a:off x="4516165" y="5612915"/>
            <a:ext cx="11400" cy="5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525;p39">
            <a:extLst>
              <a:ext uri="{FF2B5EF4-FFF2-40B4-BE49-F238E27FC236}">
                <a16:creationId xmlns:a16="http://schemas.microsoft.com/office/drawing/2014/main" id="{7FFE3189-5DCD-034C-98F3-A0369DA79458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>
            <a:off x="4527565" y="5612915"/>
            <a:ext cx="522000" cy="5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526;p39">
            <a:extLst>
              <a:ext uri="{FF2B5EF4-FFF2-40B4-BE49-F238E27FC236}">
                <a16:creationId xmlns:a16="http://schemas.microsoft.com/office/drawing/2014/main" id="{FBF2CEBE-74F7-954E-95ED-C80BAD5CD84B}"/>
              </a:ext>
            </a:extLst>
          </p:cNvPr>
          <p:cNvCxnSpPr>
            <a:cxnSpLocks/>
          </p:cNvCxnSpPr>
          <p:nvPr/>
        </p:nvCxnSpPr>
        <p:spPr>
          <a:xfrm flipH="1">
            <a:off x="6802165" y="5612915"/>
            <a:ext cx="544800" cy="5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527;p39">
            <a:extLst>
              <a:ext uri="{FF2B5EF4-FFF2-40B4-BE49-F238E27FC236}">
                <a16:creationId xmlns:a16="http://schemas.microsoft.com/office/drawing/2014/main" id="{5D111107-9D57-114A-A2D6-C6C29B7131E4}"/>
              </a:ext>
            </a:extLst>
          </p:cNvPr>
          <p:cNvCxnSpPr>
            <a:cxnSpLocks/>
          </p:cNvCxnSpPr>
          <p:nvPr/>
        </p:nvCxnSpPr>
        <p:spPr>
          <a:xfrm flipH="1">
            <a:off x="7335565" y="5612915"/>
            <a:ext cx="11400" cy="5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528;p39">
            <a:extLst>
              <a:ext uri="{FF2B5EF4-FFF2-40B4-BE49-F238E27FC236}">
                <a16:creationId xmlns:a16="http://schemas.microsoft.com/office/drawing/2014/main" id="{D4720CEF-A6FA-6940-9835-575439E48F29}"/>
              </a:ext>
            </a:extLst>
          </p:cNvPr>
          <p:cNvCxnSpPr>
            <a:cxnSpLocks/>
          </p:cNvCxnSpPr>
          <p:nvPr/>
        </p:nvCxnSpPr>
        <p:spPr>
          <a:xfrm>
            <a:off x="7346965" y="5612915"/>
            <a:ext cx="522000" cy="5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9737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2710-09D0-CE4B-B706-A98FC96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Meta-data layout: (1+K)/P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2A2D3-7E23-A248-BA9A-67C8CE50A27F}"/>
              </a:ext>
            </a:extLst>
          </p:cNvPr>
          <p:cNvSpPr/>
          <p:nvPr/>
        </p:nvSpPr>
        <p:spPr>
          <a:xfrm>
            <a:off x="2884301" y="2546398"/>
            <a:ext cx="1049036" cy="269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1B76A-F5D5-D84E-9269-B0CAF6260340}"/>
              </a:ext>
            </a:extLst>
          </p:cNvPr>
          <p:cNvSpPr/>
          <p:nvPr/>
        </p:nvSpPr>
        <p:spPr>
          <a:xfrm>
            <a:off x="2884301" y="3119534"/>
            <a:ext cx="1049036" cy="2692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libmotr</a:t>
            </a:r>
            <a:endParaRPr 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4CD04-BCD5-2948-A0C6-07C5A309B63A}"/>
              </a:ext>
            </a:extLst>
          </p:cNvPr>
          <p:cNvSpPr/>
          <p:nvPr/>
        </p:nvSpPr>
        <p:spPr>
          <a:xfrm>
            <a:off x="1232210" y="4460748"/>
            <a:ext cx="1049036" cy="1000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F70DA-5FF6-4F41-B23C-DE4D5D5002AE}"/>
              </a:ext>
            </a:extLst>
          </p:cNvPr>
          <p:cNvSpPr txBox="1"/>
          <p:nvPr/>
        </p:nvSpPr>
        <p:spPr>
          <a:xfrm>
            <a:off x="1536956" y="4460748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27F54E-8856-5B43-A08D-F197E4D230EA}"/>
              </a:ext>
            </a:extLst>
          </p:cNvPr>
          <p:cNvSpPr/>
          <p:nvPr/>
        </p:nvSpPr>
        <p:spPr>
          <a:xfrm>
            <a:off x="1714654" y="4737747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837BD0-64D5-634D-A068-26ACAEB25534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582824" y="4814359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3F9A67-4904-9546-9C3F-194F77EB4B7A}"/>
              </a:ext>
            </a:extLst>
          </p:cNvPr>
          <p:cNvSpPr/>
          <p:nvPr/>
        </p:nvSpPr>
        <p:spPr>
          <a:xfrm>
            <a:off x="1536956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C7768C-A8A5-7944-AF3C-098072E0F1CB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786479" y="4814359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42B7680-E19E-EC46-8E13-261A7C34E5AD}"/>
              </a:ext>
            </a:extLst>
          </p:cNvPr>
          <p:cNvSpPr/>
          <p:nvPr/>
        </p:nvSpPr>
        <p:spPr>
          <a:xfrm>
            <a:off x="1860539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EFB86D-FFD7-7741-A71B-28B9ACDDD1C5}"/>
              </a:ext>
            </a:extLst>
          </p:cNvPr>
          <p:cNvCxnSpPr>
            <a:cxnSpLocks/>
          </p:cNvCxnSpPr>
          <p:nvPr/>
        </p:nvCxnSpPr>
        <p:spPr>
          <a:xfrm flipH="1">
            <a:off x="1408710" y="5055134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6B8686-47D6-EC4B-9465-3F02F2532C09}"/>
              </a:ext>
            </a:extLst>
          </p:cNvPr>
          <p:cNvSpPr/>
          <p:nvPr/>
        </p:nvSpPr>
        <p:spPr>
          <a:xfrm>
            <a:off x="1362842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D38BC-51FA-CA4F-B0E6-625046F0B08F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1576992" y="5061680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AB954EC-863E-6849-BDCF-92B50479D685}"/>
              </a:ext>
            </a:extLst>
          </p:cNvPr>
          <p:cNvSpPr/>
          <p:nvPr/>
        </p:nvSpPr>
        <p:spPr>
          <a:xfrm>
            <a:off x="1531121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C3DB07-93B8-E949-9BA5-485972FA3CF6}"/>
              </a:ext>
            </a:extLst>
          </p:cNvPr>
          <p:cNvCxnSpPr>
            <a:cxnSpLocks/>
          </p:cNvCxnSpPr>
          <p:nvPr/>
        </p:nvCxnSpPr>
        <p:spPr>
          <a:xfrm>
            <a:off x="1612365" y="5048535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22094CD-2348-8E4E-A29B-53415E685191}"/>
              </a:ext>
            </a:extLst>
          </p:cNvPr>
          <p:cNvSpPr/>
          <p:nvPr/>
        </p:nvSpPr>
        <p:spPr>
          <a:xfrm>
            <a:off x="1686425" y="5206099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5913A1-FEF8-3A4D-8C2F-B7AEC08B2E84}"/>
              </a:ext>
            </a:extLst>
          </p:cNvPr>
          <p:cNvCxnSpPr>
            <a:cxnSpLocks/>
          </p:cNvCxnSpPr>
          <p:nvPr/>
        </p:nvCxnSpPr>
        <p:spPr>
          <a:xfrm flipH="1">
            <a:off x="1900149" y="5068226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3B7A208-DBF4-4E42-95D6-57E32E73D5B9}"/>
              </a:ext>
            </a:extLst>
          </p:cNvPr>
          <p:cNvSpPr/>
          <p:nvPr/>
        </p:nvSpPr>
        <p:spPr>
          <a:xfrm>
            <a:off x="1854278" y="5219244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04BFC4-7C2D-B046-AB54-DDC2CB8C0723}"/>
              </a:ext>
            </a:extLst>
          </p:cNvPr>
          <p:cNvCxnSpPr>
            <a:cxnSpLocks/>
          </p:cNvCxnSpPr>
          <p:nvPr/>
        </p:nvCxnSpPr>
        <p:spPr>
          <a:xfrm>
            <a:off x="1935522" y="5055081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36C9E0A-B9D2-084E-A470-DBF4DC9995CC}"/>
              </a:ext>
            </a:extLst>
          </p:cNvPr>
          <p:cNvSpPr/>
          <p:nvPr/>
        </p:nvSpPr>
        <p:spPr>
          <a:xfrm>
            <a:off x="2009582" y="5212645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6F806065-BAFE-DE40-B6B9-50A5BAD340C8}"/>
              </a:ext>
            </a:extLst>
          </p:cNvPr>
          <p:cNvSpPr/>
          <p:nvPr/>
        </p:nvSpPr>
        <p:spPr>
          <a:xfrm>
            <a:off x="1299528" y="5806978"/>
            <a:ext cx="914400" cy="37089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4BF269-542F-B34A-87B6-65A48BA6E908}"/>
              </a:ext>
            </a:extLst>
          </p:cNvPr>
          <p:cNvSpPr/>
          <p:nvPr/>
        </p:nvSpPr>
        <p:spPr>
          <a:xfrm>
            <a:off x="1092835" y="4208255"/>
            <a:ext cx="289787" cy="182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DDD611-C18A-BE48-95A4-12CE3EC0CD9C}"/>
              </a:ext>
            </a:extLst>
          </p:cNvPr>
          <p:cNvSpPr/>
          <p:nvPr/>
        </p:nvSpPr>
        <p:spPr>
          <a:xfrm>
            <a:off x="1351570" y="4208255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456CB-567B-FE4F-B3DA-C3202CA5AAAF}"/>
              </a:ext>
            </a:extLst>
          </p:cNvPr>
          <p:cNvSpPr/>
          <p:nvPr/>
        </p:nvSpPr>
        <p:spPr>
          <a:xfrm>
            <a:off x="1616621" y="4208255"/>
            <a:ext cx="289787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5354EE9-04B9-DE47-8B33-745F681B5956}"/>
              </a:ext>
            </a:extLst>
          </p:cNvPr>
          <p:cNvSpPr/>
          <p:nvPr/>
        </p:nvSpPr>
        <p:spPr>
          <a:xfrm>
            <a:off x="1606866" y="5498563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129843-6757-C044-BA0A-CB38452CB256}"/>
              </a:ext>
            </a:extLst>
          </p:cNvPr>
          <p:cNvSpPr/>
          <p:nvPr/>
        </p:nvSpPr>
        <p:spPr>
          <a:xfrm>
            <a:off x="2972144" y="4460748"/>
            <a:ext cx="1049036" cy="1000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FC66A1-2D07-664D-9D5E-EADDEFC1F801}"/>
              </a:ext>
            </a:extLst>
          </p:cNvPr>
          <p:cNvSpPr txBox="1"/>
          <p:nvPr/>
        </p:nvSpPr>
        <p:spPr>
          <a:xfrm>
            <a:off x="3276890" y="4460748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0ECD1A-1FE3-0C4B-B60B-A35C810CD42C}"/>
              </a:ext>
            </a:extLst>
          </p:cNvPr>
          <p:cNvSpPr/>
          <p:nvPr/>
        </p:nvSpPr>
        <p:spPr>
          <a:xfrm>
            <a:off x="3454588" y="4737747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B86ED4-1284-EC4F-819E-DFAB84FBF2EE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322758" y="4814359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A79326-1BCF-A14A-83CF-2076898911D0}"/>
              </a:ext>
            </a:extLst>
          </p:cNvPr>
          <p:cNvSpPr/>
          <p:nvPr/>
        </p:nvSpPr>
        <p:spPr>
          <a:xfrm>
            <a:off x="3276890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BE2500-FFA5-5F40-803F-17AB4F6584F7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3526413" y="4814359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CAD2579-FA4B-6949-A66C-F5A96798CB95}"/>
              </a:ext>
            </a:extLst>
          </p:cNvPr>
          <p:cNvSpPr/>
          <p:nvPr/>
        </p:nvSpPr>
        <p:spPr>
          <a:xfrm>
            <a:off x="3600473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BAF861-1920-3940-B917-300AB09291A5}"/>
              </a:ext>
            </a:extLst>
          </p:cNvPr>
          <p:cNvCxnSpPr>
            <a:cxnSpLocks/>
          </p:cNvCxnSpPr>
          <p:nvPr/>
        </p:nvCxnSpPr>
        <p:spPr>
          <a:xfrm flipH="1">
            <a:off x="3148644" y="5055134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1A31A9-E1A4-1F46-84E7-FB963630CC6F}"/>
              </a:ext>
            </a:extLst>
          </p:cNvPr>
          <p:cNvSpPr/>
          <p:nvPr/>
        </p:nvSpPr>
        <p:spPr>
          <a:xfrm>
            <a:off x="3102776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E7EF57-5D49-3144-82FA-F6A10072D012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3316926" y="5061680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9DFC0CE-421E-A24A-AFD8-B34C86E2F81D}"/>
              </a:ext>
            </a:extLst>
          </p:cNvPr>
          <p:cNvSpPr/>
          <p:nvPr/>
        </p:nvSpPr>
        <p:spPr>
          <a:xfrm>
            <a:off x="3271055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A17B80-163A-AA46-BACD-C19CD6F5F8A6}"/>
              </a:ext>
            </a:extLst>
          </p:cNvPr>
          <p:cNvCxnSpPr>
            <a:cxnSpLocks/>
          </p:cNvCxnSpPr>
          <p:nvPr/>
        </p:nvCxnSpPr>
        <p:spPr>
          <a:xfrm>
            <a:off x="3352299" y="5048535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0F7EA3D-65D8-AF41-A7E3-90E664E14CAA}"/>
              </a:ext>
            </a:extLst>
          </p:cNvPr>
          <p:cNvSpPr/>
          <p:nvPr/>
        </p:nvSpPr>
        <p:spPr>
          <a:xfrm>
            <a:off x="3426359" y="5206099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41E96C-54F1-8848-9E27-8361565EB14D}"/>
              </a:ext>
            </a:extLst>
          </p:cNvPr>
          <p:cNvCxnSpPr>
            <a:cxnSpLocks/>
          </p:cNvCxnSpPr>
          <p:nvPr/>
        </p:nvCxnSpPr>
        <p:spPr>
          <a:xfrm flipH="1">
            <a:off x="3640083" y="5068226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B24EA7-DC62-D741-B2D8-0448290CDEE6}"/>
              </a:ext>
            </a:extLst>
          </p:cNvPr>
          <p:cNvSpPr/>
          <p:nvPr/>
        </p:nvSpPr>
        <p:spPr>
          <a:xfrm>
            <a:off x="3594212" y="5219244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68088F-8F74-3741-9518-A77ACDC1C599}"/>
              </a:ext>
            </a:extLst>
          </p:cNvPr>
          <p:cNvCxnSpPr>
            <a:cxnSpLocks/>
          </p:cNvCxnSpPr>
          <p:nvPr/>
        </p:nvCxnSpPr>
        <p:spPr>
          <a:xfrm>
            <a:off x="3675456" y="5055081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6FA7DC4-6828-434F-B35D-02E7C45BD51F}"/>
              </a:ext>
            </a:extLst>
          </p:cNvPr>
          <p:cNvSpPr/>
          <p:nvPr/>
        </p:nvSpPr>
        <p:spPr>
          <a:xfrm>
            <a:off x="3749516" y="5212645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D2F126E8-F65E-834C-AAAF-8CAD17A6252E}"/>
              </a:ext>
            </a:extLst>
          </p:cNvPr>
          <p:cNvSpPr/>
          <p:nvPr/>
        </p:nvSpPr>
        <p:spPr>
          <a:xfrm>
            <a:off x="3039462" y="5806978"/>
            <a:ext cx="914400" cy="37089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C3193E97-B4FB-9641-96D0-DD7502B0A147}"/>
              </a:ext>
            </a:extLst>
          </p:cNvPr>
          <p:cNvSpPr/>
          <p:nvPr/>
        </p:nvSpPr>
        <p:spPr>
          <a:xfrm>
            <a:off x="3346800" y="5498563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D1CF1D-2F24-3641-A30B-CA96EDA041A5}"/>
              </a:ext>
            </a:extLst>
          </p:cNvPr>
          <p:cNvSpPr/>
          <p:nvPr/>
        </p:nvSpPr>
        <p:spPr>
          <a:xfrm>
            <a:off x="4781988" y="4460748"/>
            <a:ext cx="1049036" cy="1000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F16916-5F50-6F4F-BC28-4ACC73D93E40}"/>
              </a:ext>
            </a:extLst>
          </p:cNvPr>
          <p:cNvSpPr txBox="1"/>
          <p:nvPr/>
        </p:nvSpPr>
        <p:spPr>
          <a:xfrm>
            <a:off x="5086734" y="4460748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2763EA0-AFDD-4A48-A66B-7588A84BA166}"/>
              </a:ext>
            </a:extLst>
          </p:cNvPr>
          <p:cNvSpPr/>
          <p:nvPr/>
        </p:nvSpPr>
        <p:spPr>
          <a:xfrm>
            <a:off x="5264432" y="4737747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F15D52-3AFD-4D4D-9360-0B4632C60B3B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5132602" y="4814359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14823A6-97E0-DD4E-BB54-6CA6CCFD0C84}"/>
              </a:ext>
            </a:extLst>
          </p:cNvPr>
          <p:cNvSpPr/>
          <p:nvPr/>
        </p:nvSpPr>
        <p:spPr>
          <a:xfrm>
            <a:off x="5086734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C6AAF6-2AEE-1442-A034-D3B182575F51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5336257" y="4814359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59839B6-0C30-5148-88AD-FF41A54DFD22}"/>
              </a:ext>
            </a:extLst>
          </p:cNvPr>
          <p:cNvSpPr/>
          <p:nvPr/>
        </p:nvSpPr>
        <p:spPr>
          <a:xfrm>
            <a:off x="5410317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515C75-2C97-D64E-9899-5A77268ED7DA}"/>
              </a:ext>
            </a:extLst>
          </p:cNvPr>
          <p:cNvCxnSpPr>
            <a:cxnSpLocks/>
          </p:cNvCxnSpPr>
          <p:nvPr/>
        </p:nvCxnSpPr>
        <p:spPr>
          <a:xfrm flipH="1">
            <a:off x="4958488" y="5055134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EBC5EE2-913D-E24F-9914-A38FEE202E1E}"/>
              </a:ext>
            </a:extLst>
          </p:cNvPr>
          <p:cNvSpPr/>
          <p:nvPr/>
        </p:nvSpPr>
        <p:spPr>
          <a:xfrm>
            <a:off x="4912620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C488F5-789D-3F4E-9F13-95C1DE7F4815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5126770" y="5061680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2FCFA14-7108-6D4A-BD2A-05C1FFC1288E}"/>
              </a:ext>
            </a:extLst>
          </p:cNvPr>
          <p:cNvSpPr/>
          <p:nvPr/>
        </p:nvSpPr>
        <p:spPr>
          <a:xfrm>
            <a:off x="5080899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5792EC-687E-8A4F-B3E3-7CB78E92757B}"/>
              </a:ext>
            </a:extLst>
          </p:cNvPr>
          <p:cNvCxnSpPr>
            <a:cxnSpLocks/>
          </p:cNvCxnSpPr>
          <p:nvPr/>
        </p:nvCxnSpPr>
        <p:spPr>
          <a:xfrm>
            <a:off x="5162143" y="5048535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AF24049-3688-6148-BCB3-D87497D19A7F}"/>
              </a:ext>
            </a:extLst>
          </p:cNvPr>
          <p:cNvSpPr/>
          <p:nvPr/>
        </p:nvSpPr>
        <p:spPr>
          <a:xfrm>
            <a:off x="5236203" y="5206099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603B4-6D88-1B4A-8CDC-F61059B4149F}"/>
              </a:ext>
            </a:extLst>
          </p:cNvPr>
          <p:cNvCxnSpPr>
            <a:cxnSpLocks/>
          </p:cNvCxnSpPr>
          <p:nvPr/>
        </p:nvCxnSpPr>
        <p:spPr>
          <a:xfrm flipH="1">
            <a:off x="5449927" y="5068226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92F7DB5-0AE3-CC47-8037-4CEB496A3ED5}"/>
              </a:ext>
            </a:extLst>
          </p:cNvPr>
          <p:cNvSpPr/>
          <p:nvPr/>
        </p:nvSpPr>
        <p:spPr>
          <a:xfrm>
            <a:off x="5404056" y="5219244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0BA36-A639-6F4F-A1EC-05B5E5823CC7}"/>
              </a:ext>
            </a:extLst>
          </p:cNvPr>
          <p:cNvCxnSpPr>
            <a:cxnSpLocks/>
          </p:cNvCxnSpPr>
          <p:nvPr/>
        </p:nvCxnSpPr>
        <p:spPr>
          <a:xfrm>
            <a:off x="5485300" y="5055081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4715279-093B-734A-85C0-37DB5016A0BA}"/>
              </a:ext>
            </a:extLst>
          </p:cNvPr>
          <p:cNvSpPr/>
          <p:nvPr/>
        </p:nvSpPr>
        <p:spPr>
          <a:xfrm>
            <a:off x="5559360" y="5212645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FB791B5A-BFBC-924A-B0CC-15EB80BF3445}"/>
              </a:ext>
            </a:extLst>
          </p:cNvPr>
          <p:cNvSpPr/>
          <p:nvPr/>
        </p:nvSpPr>
        <p:spPr>
          <a:xfrm>
            <a:off x="4849306" y="5806978"/>
            <a:ext cx="914400" cy="37089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0091F7-7051-AA4A-BE17-A440A66662E1}"/>
              </a:ext>
            </a:extLst>
          </p:cNvPr>
          <p:cNvSpPr/>
          <p:nvPr/>
        </p:nvSpPr>
        <p:spPr>
          <a:xfrm>
            <a:off x="3833664" y="4196282"/>
            <a:ext cx="289787" cy="182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1FEA03-BA47-D948-ADD9-02CE88AEBBF5}"/>
              </a:ext>
            </a:extLst>
          </p:cNvPr>
          <p:cNvSpPr/>
          <p:nvPr/>
        </p:nvSpPr>
        <p:spPr>
          <a:xfrm>
            <a:off x="4092399" y="4196282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64E3E5-3B6D-0C43-957E-A7AFEBAEE9D3}"/>
              </a:ext>
            </a:extLst>
          </p:cNvPr>
          <p:cNvSpPr/>
          <p:nvPr/>
        </p:nvSpPr>
        <p:spPr>
          <a:xfrm>
            <a:off x="4357450" y="4196282"/>
            <a:ext cx="289787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609D7248-8929-2344-AB04-6BAD2FE2E2C1}"/>
              </a:ext>
            </a:extLst>
          </p:cNvPr>
          <p:cNvSpPr/>
          <p:nvPr/>
        </p:nvSpPr>
        <p:spPr>
          <a:xfrm>
            <a:off x="5156644" y="5498563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ED608A-51DA-434C-A08D-C5A68E84BBFB}"/>
              </a:ext>
            </a:extLst>
          </p:cNvPr>
          <p:cNvSpPr/>
          <p:nvPr/>
        </p:nvSpPr>
        <p:spPr>
          <a:xfrm>
            <a:off x="6439030" y="4460748"/>
            <a:ext cx="1049036" cy="1000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704575-BFF7-4C4A-ADBF-DD4395D121E9}"/>
              </a:ext>
            </a:extLst>
          </p:cNvPr>
          <p:cNvSpPr txBox="1"/>
          <p:nvPr/>
        </p:nvSpPr>
        <p:spPr>
          <a:xfrm>
            <a:off x="6743776" y="4460748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A3E644C-AFE1-4445-8C62-916BA0AC05E4}"/>
              </a:ext>
            </a:extLst>
          </p:cNvPr>
          <p:cNvSpPr/>
          <p:nvPr/>
        </p:nvSpPr>
        <p:spPr>
          <a:xfrm>
            <a:off x="6921474" y="4737747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C11D25-AB01-5D4A-A512-A79438C961C8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6789644" y="4814359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1AAF26-E5EF-934B-A4C2-79EF82AFAF89}"/>
              </a:ext>
            </a:extLst>
          </p:cNvPr>
          <p:cNvSpPr/>
          <p:nvPr/>
        </p:nvSpPr>
        <p:spPr>
          <a:xfrm>
            <a:off x="6743776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D4663C-2101-AB4E-B48E-57246BC89244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6993299" y="4814359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874B5FA-62F9-D846-B6A7-F79ED5CB2179}"/>
              </a:ext>
            </a:extLst>
          </p:cNvPr>
          <p:cNvSpPr/>
          <p:nvPr/>
        </p:nvSpPr>
        <p:spPr>
          <a:xfrm>
            <a:off x="7067359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16C9D5-BF0D-B24B-9DA8-EF92BFA32D8A}"/>
              </a:ext>
            </a:extLst>
          </p:cNvPr>
          <p:cNvCxnSpPr>
            <a:cxnSpLocks/>
          </p:cNvCxnSpPr>
          <p:nvPr/>
        </p:nvCxnSpPr>
        <p:spPr>
          <a:xfrm flipH="1">
            <a:off x="6615530" y="5055134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E798B78-2F14-4248-8B79-2A0FB0F990D4}"/>
              </a:ext>
            </a:extLst>
          </p:cNvPr>
          <p:cNvSpPr/>
          <p:nvPr/>
        </p:nvSpPr>
        <p:spPr>
          <a:xfrm>
            <a:off x="6569662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06C82D-AECA-5644-B46D-430B0A7B20AD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783812" y="5061680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5BAE19D-DB9C-5C48-B81A-DF1F21A0CA27}"/>
              </a:ext>
            </a:extLst>
          </p:cNvPr>
          <p:cNvSpPr/>
          <p:nvPr/>
        </p:nvSpPr>
        <p:spPr>
          <a:xfrm>
            <a:off x="6737941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AE332AF-26F3-AB46-8710-73CCA00488C0}"/>
              </a:ext>
            </a:extLst>
          </p:cNvPr>
          <p:cNvCxnSpPr>
            <a:cxnSpLocks/>
          </p:cNvCxnSpPr>
          <p:nvPr/>
        </p:nvCxnSpPr>
        <p:spPr>
          <a:xfrm>
            <a:off x="6819185" y="5048535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16947F2-3275-8848-8739-D21FD7242D78}"/>
              </a:ext>
            </a:extLst>
          </p:cNvPr>
          <p:cNvSpPr/>
          <p:nvPr/>
        </p:nvSpPr>
        <p:spPr>
          <a:xfrm>
            <a:off x="6893245" y="5206099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4BF0B6-2524-704A-BA59-818AC860F3C8}"/>
              </a:ext>
            </a:extLst>
          </p:cNvPr>
          <p:cNvCxnSpPr>
            <a:cxnSpLocks/>
          </p:cNvCxnSpPr>
          <p:nvPr/>
        </p:nvCxnSpPr>
        <p:spPr>
          <a:xfrm flipH="1">
            <a:off x="7106969" y="5068226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CE2DBAF-ACA1-8749-A056-EE10E6DF3855}"/>
              </a:ext>
            </a:extLst>
          </p:cNvPr>
          <p:cNvSpPr/>
          <p:nvPr/>
        </p:nvSpPr>
        <p:spPr>
          <a:xfrm>
            <a:off x="7061098" y="5219244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2462642-E62C-2049-B235-29A6D5DFDB9A}"/>
              </a:ext>
            </a:extLst>
          </p:cNvPr>
          <p:cNvCxnSpPr>
            <a:cxnSpLocks/>
          </p:cNvCxnSpPr>
          <p:nvPr/>
        </p:nvCxnSpPr>
        <p:spPr>
          <a:xfrm>
            <a:off x="7142342" y="5055081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84D6B2E-303B-F744-9497-AEEB3D777794}"/>
              </a:ext>
            </a:extLst>
          </p:cNvPr>
          <p:cNvSpPr/>
          <p:nvPr/>
        </p:nvSpPr>
        <p:spPr>
          <a:xfrm>
            <a:off x="7216402" y="5212645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agnetic Disk 85">
            <a:extLst>
              <a:ext uri="{FF2B5EF4-FFF2-40B4-BE49-F238E27FC236}">
                <a16:creationId xmlns:a16="http://schemas.microsoft.com/office/drawing/2014/main" id="{64D3FED5-F83F-434A-88A4-3AB6045C7B6B}"/>
              </a:ext>
            </a:extLst>
          </p:cNvPr>
          <p:cNvSpPr/>
          <p:nvPr/>
        </p:nvSpPr>
        <p:spPr>
          <a:xfrm>
            <a:off x="6506348" y="5806978"/>
            <a:ext cx="914400" cy="37089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DC70AF-7846-A946-B0E6-9BDF5B14B5C6}"/>
              </a:ext>
            </a:extLst>
          </p:cNvPr>
          <p:cNvSpPr/>
          <p:nvPr/>
        </p:nvSpPr>
        <p:spPr>
          <a:xfrm>
            <a:off x="7003536" y="4208255"/>
            <a:ext cx="289787" cy="182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4F05B1-6415-904A-A07B-F485EA6DDBE6}"/>
              </a:ext>
            </a:extLst>
          </p:cNvPr>
          <p:cNvSpPr/>
          <p:nvPr/>
        </p:nvSpPr>
        <p:spPr>
          <a:xfrm>
            <a:off x="7262271" y="4208255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569BB9-A051-544F-BAD2-9E137D1A3F2D}"/>
              </a:ext>
            </a:extLst>
          </p:cNvPr>
          <p:cNvSpPr/>
          <p:nvPr/>
        </p:nvSpPr>
        <p:spPr>
          <a:xfrm>
            <a:off x="7527322" y="4208255"/>
            <a:ext cx="289787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9E899E84-CE38-2C43-AEA8-B228FBDBEBB5}"/>
              </a:ext>
            </a:extLst>
          </p:cNvPr>
          <p:cNvSpPr/>
          <p:nvPr/>
        </p:nvSpPr>
        <p:spPr>
          <a:xfrm>
            <a:off x="6813686" y="5498563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61697B-D2D3-994B-B6BF-6C2713449BD4}"/>
              </a:ext>
            </a:extLst>
          </p:cNvPr>
          <p:cNvSpPr/>
          <p:nvPr/>
        </p:nvSpPr>
        <p:spPr>
          <a:xfrm>
            <a:off x="8178964" y="4460748"/>
            <a:ext cx="1049036" cy="1000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D50CB-2FCC-F941-98F5-92413A2814AF}"/>
              </a:ext>
            </a:extLst>
          </p:cNvPr>
          <p:cNvSpPr txBox="1"/>
          <p:nvPr/>
        </p:nvSpPr>
        <p:spPr>
          <a:xfrm>
            <a:off x="8483710" y="4460748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F3A8155-FCF9-7642-8501-3EC23A5D613D}"/>
              </a:ext>
            </a:extLst>
          </p:cNvPr>
          <p:cNvSpPr/>
          <p:nvPr/>
        </p:nvSpPr>
        <p:spPr>
          <a:xfrm>
            <a:off x="8661408" y="4737747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FC0C612-CC5E-4F47-B8A1-0B166DD3D0C5}"/>
              </a:ext>
            </a:extLst>
          </p:cNvPr>
          <p:cNvCxnSpPr>
            <a:cxnSpLocks/>
            <a:stCxn id="93" idx="3"/>
          </p:cNvCxnSpPr>
          <p:nvPr/>
        </p:nvCxnSpPr>
        <p:spPr>
          <a:xfrm flipH="1">
            <a:off x="8529578" y="4814359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CB871B3A-7D56-CD46-8A07-5CB755056592}"/>
              </a:ext>
            </a:extLst>
          </p:cNvPr>
          <p:cNvSpPr/>
          <p:nvPr/>
        </p:nvSpPr>
        <p:spPr>
          <a:xfrm>
            <a:off x="8483710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5EC8F5B-9436-9046-9449-5E0CC3145529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8733233" y="4814359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D29DBF1-52EB-1947-9318-33ED84542152}"/>
              </a:ext>
            </a:extLst>
          </p:cNvPr>
          <p:cNvSpPr/>
          <p:nvPr/>
        </p:nvSpPr>
        <p:spPr>
          <a:xfrm>
            <a:off x="8807293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A011ABF-CA31-B642-8E70-0B530090AC86}"/>
              </a:ext>
            </a:extLst>
          </p:cNvPr>
          <p:cNvCxnSpPr>
            <a:cxnSpLocks/>
          </p:cNvCxnSpPr>
          <p:nvPr/>
        </p:nvCxnSpPr>
        <p:spPr>
          <a:xfrm flipH="1">
            <a:off x="8355464" y="5055134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1A32794E-9AF4-EE47-B51C-927531EE11DE}"/>
              </a:ext>
            </a:extLst>
          </p:cNvPr>
          <p:cNvSpPr/>
          <p:nvPr/>
        </p:nvSpPr>
        <p:spPr>
          <a:xfrm>
            <a:off x="8309596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2E55B0-5F6F-F840-B833-D519EAE371FD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8523746" y="5061680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FEF3F89-042F-2241-8908-74DEE8ECA7B8}"/>
              </a:ext>
            </a:extLst>
          </p:cNvPr>
          <p:cNvSpPr/>
          <p:nvPr/>
        </p:nvSpPr>
        <p:spPr>
          <a:xfrm>
            <a:off x="8477875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1E9D6A7-D143-FE4F-BCC6-C944E0BD117D}"/>
              </a:ext>
            </a:extLst>
          </p:cNvPr>
          <p:cNvCxnSpPr>
            <a:cxnSpLocks/>
          </p:cNvCxnSpPr>
          <p:nvPr/>
        </p:nvCxnSpPr>
        <p:spPr>
          <a:xfrm>
            <a:off x="8559119" y="5048535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D54FE83-89BD-5F48-A8C6-124274A14E66}"/>
              </a:ext>
            </a:extLst>
          </p:cNvPr>
          <p:cNvSpPr/>
          <p:nvPr/>
        </p:nvSpPr>
        <p:spPr>
          <a:xfrm>
            <a:off x="8633179" y="5206099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C32583-79FC-AB41-BB34-CDB3F612E83F}"/>
              </a:ext>
            </a:extLst>
          </p:cNvPr>
          <p:cNvCxnSpPr>
            <a:cxnSpLocks/>
          </p:cNvCxnSpPr>
          <p:nvPr/>
        </p:nvCxnSpPr>
        <p:spPr>
          <a:xfrm flipH="1">
            <a:off x="8846903" y="5068226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BE5BDF2-604B-814A-A633-B945052501A0}"/>
              </a:ext>
            </a:extLst>
          </p:cNvPr>
          <p:cNvSpPr/>
          <p:nvPr/>
        </p:nvSpPr>
        <p:spPr>
          <a:xfrm>
            <a:off x="8801032" y="5219244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8A3A02-123C-F740-93D7-E549E934F156}"/>
              </a:ext>
            </a:extLst>
          </p:cNvPr>
          <p:cNvCxnSpPr>
            <a:cxnSpLocks/>
          </p:cNvCxnSpPr>
          <p:nvPr/>
        </p:nvCxnSpPr>
        <p:spPr>
          <a:xfrm>
            <a:off x="8882276" y="5055081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F339554-E9DC-D144-9BFA-175F29D18164}"/>
              </a:ext>
            </a:extLst>
          </p:cNvPr>
          <p:cNvSpPr/>
          <p:nvPr/>
        </p:nvSpPr>
        <p:spPr>
          <a:xfrm>
            <a:off x="8956336" y="5212645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agnetic Disk 107">
            <a:extLst>
              <a:ext uri="{FF2B5EF4-FFF2-40B4-BE49-F238E27FC236}">
                <a16:creationId xmlns:a16="http://schemas.microsoft.com/office/drawing/2014/main" id="{D7D22B83-15CC-A04F-A7FE-837E36660495}"/>
              </a:ext>
            </a:extLst>
          </p:cNvPr>
          <p:cNvSpPr/>
          <p:nvPr/>
        </p:nvSpPr>
        <p:spPr>
          <a:xfrm>
            <a:off x="8246282" y="5806978"/>
            <a:ext cx="914400" cy="37089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B37D6635-9168-714A-A933-4ECC3B8D148A}"/>
              </a:ext>
            </a:extLst>
          </p:cNvPr>
          <p:cNvSpPr/>
          <p:nvPr/>
        </p:nvSpPr>
        <p:spPr>
          <a:xfrm>
            <a:off x="8553620" y="5498563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E2A7286-34BF-854D-A123-A081BBF3E43D}"/>
              </a:ext>
            </a:extLst>
          </p:cNvPr>
          <p:cNvSpPr/>
          <p:nvPr/>
        </p:nvSpPr>
        <p:spPr>
          <a:xfrm>
            <a:off x="9988808" y="4460748"/>
            <a:ext cx="1049036" cy="1000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4D6D499-8941-E74D-94D7-EF92A7F9C7BF}"/>
              </a:ext>
            </a:extLst>
          </p:cNvPr>
          <p:cNvSpPr txBox="1"/>
          <p:nvPr/>
        </p:nvSpPr>
        <p:spPr>
          <a:xfrm>
            <a:off x="10293554" y="4460748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cas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D80BED-4BF4-D140-A40E-9CB70CA225D8}"/>
              </a:ext>
            </a:extLst>
          </p:cNvPr>
          <p:cNvSpPr/>
          <p:nvPr/>
        </p:nvSpPr>
        <p:spPr>
          <a:xfrm>
            <a:off x="10471252" y="4737747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A729B3-1C43-604E-9036-D703FBCD1992}"/>
              </a:ext>
            </a:extLst>
          </p:cNvPr>
          <p:cNvCxnSpPr>
            <a:cxnSpLocks/>
            <a:stCxn id="112" idx="3"/>
          </p:cNvCxnSpPr>
          <p:nvPr/>
        </p:nvCxnSpPr>
        <p:spPr>
          <a:xfrm flipH="1">
            <a:off x="10339422" y="4814359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2485C64-10AB-6A4D-BD78-26AC595249D5}"/>
              </a:ext>
            </a:extLst>
          </p:cNvPr>
          <p:cNvSpPr/>
          <p:nvPr/>
        </p:nvSpPr>
        <p:spPr>
          <a:xfrm>
            <a:off x="10293554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B709B07-49DC-9244-9D31-45AF84884CC2}"/>
              </a:ext>
            </a:extLst>
          </p:cNvPr>
          <p:cNvCxnSpPr>
            <a:cxnSpLocks/>
            <a:stCxn id="112" idx="5"/>
          </p:cNvCxnSpPr>
          <p:nvPr/>
        </p:nvCxnSpPr>
        <p:spPr>
          <a:xfrm>
            <a:off x="10543077" y="4814359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1100701-B456-F449-A315-72A8E18F7CAF}"/>
              </a:ext>
            </a:extLst>
          </p:cNvPr>
          <p:cNvSpPr/>
          <p:nvPr/>
        </p:nvSpPr>
        <p:spPr>
          <a:xfrm>
            <a:off x="10617137" y="4971923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11C598-F19C-C240-802B-F71B33E1FF21}"/>
              </a:ext>
            </a:extLst>
          </p:cNvPr>
          <p:cNvCxnSpPr>
            <a:cxnSpLocks/>
          </p:cNvCxnSpPr>
          <p:nvPr/>
        </p:nvCxnSpPr>
        <p:spPr>
          <a:xfrm flipH="1">
            <a:off x="10165308" y="5055134"/>
            <a:ext cx="144153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F1FF825-595C-F04A-BBFF-8018BB78FD4E}"/>
              </a:ext>
            </a:extLst>
          </p:cNvPr>
          <p:cNvSpPr/>
          <p:nvPr/>
        </p:nvSpPr>
        <p:spPr>
          <a:xfrm>
            <a:off x="10119440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8B364D7-EDFD-0F4B-8682-46730A1AED20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10333590" y="5061680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8617B36C-0F07-D74C-8584-1D4F5254911A}"/>
              </a:ext>
            </a:extLst>
          </p:cNvPr>
          <p:cNvSpPr/>
          <p:nvPr/>
        </p:nvSpPr>
        <p:spPr>
          <a:xfrm>
            <a:off x="10287719" y="5212698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2643F3C-C816-0449-B7A4-045400B63A19}"/>
              </a:ext>
            </a:extLst>
          </p:cNvPr>
          <p:cNvCxnSpPr>
            <a:cxnSpLocks/>
          </p:cNvCxnSpPr>
          <p:nvPr/>
        </p:nvCxnSpPr>
        <p:spPr>
          <a:xfrm>
            <a:off x="10368963" y="5048535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B7F5F3D-8C62-614C-9334-A26688DCF3C8}"/>
              </a:ext>
            </a:extLst>
          </p:cNvPr>
          <p:cNvSpPr/>
          <p:nvPr/>
        </p:nvSpPr>
        <p:spPr>
          <a:xfrm>
            <a:off x="10443023" y="5206099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D4E2B59-7839-2647-9572-40888AF50366}"/>
              </a:ext>
            </a:extLst>
          </p:cNvPr>
          <p:cNvCxnSpPr>
            <a:cxnSpLocks/>
          </p:cNvCxnSpPr>
          <p:nvPr/>
        </p:nvCxnSpPr>
        <p:spPr>
          <a:xfrm flipH="1">
            <a:off x="10656747" y="5068226"/>
            <a:ext cx="2038" cy="1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B88AC38E-3E55-2942-8A5A-575F52C575E5}"/>
              </a:ext>
            </a:extLst>
          </p:cNvPr>
          <p:cNvSpPr/>
          <p:nvPr/>
        </p:nvSpPr>
        <p:spPr>
          <a:xfrm>
            <a:off x="10610876" y="5219244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49074-C8E0-3044-A742-AFF4AF416EC7}"/>
              </a:ext>
            </a:extLst>
          </p:cNvPr>
          <p:cNvCxnSpPr>
            <a:cxnSpLocks/>
          </p:cNvCxnSpPr>
          <p:nvPr/>
        </p:nvCxnSpPr>
        <p:spPr>
          <a:xfrm>
            <a:off x="10692120" y="5055081"/>
            <a:ext cx="119929" cy="15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6F4944E-74C5-1541-A75D-E2C537874C90}"/>
              </a:ext>
            </a:extLst>
          </p:cNvPr>
          <p:cNvSpPr/>
          <p:nvPr/>
        </p:nvSpPr>
        <p:spPr>
          <a:xfrm>
            <a:off x="10766180" y="5212645"/>
            <a:ext cx="84148" cy="8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gnetic Disk 126">
            <a:extLst>
              <a:ext uri="{FF2B5EF4-FFF2-40B4-BE49-F238E27FC236}">
                <a16:creationId xmlns:a16="http://schemas.microsoft.com/office/drawing/2014/main" id="{D92DA1FE-5DD3-BC4D-95B2-6B8FD40DBF16}"/>
              </a:ext>
            </a:extLst>
          </p:cNvPr>
          <p:cNvSpPr/>
          <p:nvPr/>
        </p:nvSpPr>
        <p:spPr>
          <a:xfrm>
            <a:off x="10056126" y="5806978"/>
            <a:ext cx="914400" cy="37089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5367473E-4045-0740-B871-C1B99E184D41}"/>
              </a:ext>
            </a:extLst>
          </p:cNvPr>
          <p:cNvSpPr/>
          <p:nvPr/>
        </p:nvSpPr>
        <p:spPr>
          <a:xfrm>
            <a:off x="10363464" y="5498563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B88149-332C-0142-AC2E-76CF14EBFD44}"/>
              </a:ext>
            </a:extLst>
          </p:cNvPr>
          <p:cNvSpPr/>
          <p:nvPr/>
        </p:nvSpPr>
        <p:spPr>
          <a:xfrm>
            <a:off x="4233466" y="2629554"/>
            <a:ext cx="289787" cy="182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F43BC87-C86F-D84A-B4D8-6A482CEB135C}"/>
              </a:ext>
            </a:extLst>
          </p:cNvPr>
          <p:cNvSpPr/>
          <p:nvPr/>
        </p:nvSpPr>
        <p:spPr>
          <a:xfrm>
            <a:off x="4492201" y="2629554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1232B8-A94A-204F-991C-0F840EAFFE7F}"/>
              </a:ext>
            </a:extLst>
          </p:cNvPr>
          <p:cNvSpPr/>
          <p:nvPr/>
        </p:nvSpPr>
        <p:spPr>
          <a:xfrm>
            <a:off x="4233466" y="3185140"/>
            <a:ext cx="289787" cy="182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16D5160-9A12-1645-9BAB-E76A4990B2E2}"/>
              </a:ext>
            </a:extLst>
          </p:cNvPr>
          <p:cNvSpPr/>
          <p:nvPr/>
        </p:nvSpPr>
        <p:spPr>
          <a:xfrm>
            <a:off x="4492201" y="3185140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AB6582-CBC3-C048-86DD-768E3E106AC6}"/>
              </a:ext>
            </a:extLst>
          </p:cNvPr>
          <p:cNvSpPr/>
          <p:nvPr/>
        </p:nvSpPr>
        <p:spPr>
          <a:xfrm>
            <a:off x="4757252" y="3185140"/>
            <a:ext cx="289787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34" name="Down Arrow 133">
            <a:extLst>
              <a:ext uri="{FF2B5EF4-FFF2-40B4-BE49-F238E27FC236}">
                <a16:creationId xmlns:a16="http://schemas.microsoft.com/office/drawing/2014/main" id="{69F36709-8D1C-8B41-8BBA-F1106C489388}"/>
              </a:ext>
            </a:extLst>
          </p:cNvPr>
          <p:cNvSpPr/>
          <p:nvPr/>
        </p:nvSpPr>
        <p:spPr>
          <a:xfrm rot="2628724">
            <a:off x="2462824" y="3323692"/>
            <a:ext cx="171472" cy="1260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own Arrow 134">
            <a:extLst>
              <a:ext uri="{FF2B5EF4-FFF2-40B4-BE49-F238E27FC236}">
                <a16:creationId xmlns:a16="http://schemas.microsoft.com/office/drawing/2014/main" id="{AEDA7517-5031-554A-8347-129A13C7C61A}"/>
              </a:ext>
            </a:extLst>
          </p:cNvPr>
          <p:cNvSpPr/>
          <p:nvPr/>
        </p:nvSpPr>
        <p:spPr>
          <a:xfrm rot="17622189">
            <a:off x="4300910" y="2934211"/>
            <a:ext cx="145803" cy="2046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FF762B63-BD79-A043-961C-B9ABB7B6E362}"/>
              </a:ext>
            </a:extLst>
          </p:cNvPr>
          <p:cNvSpPr/>
          <p:nvPr/>
        </p:nvSpPr>
        <p:spPr>
          <a:xfrm rot="17186746">
            <a:off x="5332122" y="2407191"/>
            <a:ext cx="136971" cy="301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60AE0B5C-7AC7-9345-BC97-FFDE91F840BB}"/>
              </a:ext>
            </a:extLst>
          </p:cNvPr>
          <p:cNvSpPr/>
          <p:nvPr/>
        </p:nvSpPr>
        <p:spPr>
          <a:xfrm>
            <a:off x="3315868" y="2828858"/>
            <a:ext cx="195856" cy="284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1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6912-C3E0-E34F-92F7-F362FBD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Data-layout, (N+K+S)/P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087B6E1B-DA21-EC44-94A9-FD9277361B53}"/>
              </a:ext>
            </a:extLst>
          </p:cNvPr>
          <p:cNvSpPr/>
          <p:nvPr/>
        </p:nvSpPr>
        <p:spPr>
          <a:xfrm>
            <a:off x="10382441" y="5651444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0D3945D9-BB95-7A48-A9BC-9B37BFA8AA17}"/>
              </a:ext>
            </a:extLst>
          </p:cNvPr>
          <p:cNvSpPr/>
          <p:nvPr/>
        </p:nvSpPr>
        <p:spPr>
          <a:xfrm>
            <a:off x="10382441" y="56577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75CD0C0E-401B-5C4C-860F-44BDC059F1E4}"/>
              </a:ext>
            </a:extLst>
          </p:cNvPr>
          <p:cNvSpPr/>
          <p:nvPr/>
        </p:nvSpPr>
        <p:spPr>
          <a:xfrm>
            <a:off x="10382441" y="56577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3E6AFB60-A844-ED42-8803-CE7134F07303}"/>
              </a:ext>
            </a:extLst>
          </p:cNvPr>
          <p:cNvSpPr/>
          <p:nvPr/>
        </p:nvSpPr>
        <p:spPr>
          <a:xfrm>
            <a:off x="10230041" y="55053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F2EA484D-6AEF-3E4D-A0CB-FC7D6F6022C0}"/>
              </a:ext>
            </a:extLst>
          </p:cNvPr>
          <p:cNvSpPr/>
          <p:nvPr/>
        </p:nvSpPr>
        <p:spPr>
          <a:xfrm>
            <a:off x="8572597" y="56577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ECFB9BC3-77BC-0547-9607-1E93CAFFBED0}"/>
              </a:ext>
            </a:extLst>
          </p:cNvPr>
          <p:cNvSpPr/>
          <p:nvPr/>
        </p:nvSpPr>
        <p:spPr>
          <a:xfrm>
            <a:off x="8420197" y="55053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C0749F2D-266F-A940-8BF0-BF9769B00889}"/>
              </a:ext>
            </a:extLst>
          </p:cNvPr>
          <p:cNvSpPr/>
          <p:nvPr/>
        </p:nvSpPr>
        <p:spPr>
          <a:xfrm>
            <a:off x="6832663" y="56577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F0BB5AC4-D393-7040-A5DC-CBC97F43CA7B}"/>
              </a:ext>
            </a:extLst>
          </p:cNvPr>
          <p:cNvSpPr/>
          <p:nvPr/>
        </p:nvSpPr>
        <p:spPr>
          <a:xfrm>
            <a:off x="6680263" y="55053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A1713541-3567-FD45-A12F-67C64DD2A06E}"/>
              </a:ext>
            </a:extLst>
          </p:cNvPr>
          <p:cNvSpPr/>
          <p:nvPr/>
        </p:nvSpPr>
        <p:spPr>
          <a:xfrm>
            <a:off x="5175621" y="56577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E8E12119-7716-A545-A2F4-B78CC6AFD140}"/>
              </a:ext>
            </a:extLst>
          </p:cNvPr>
          <p:cNvSpPr/>
          <p:nvPr/>
        </p:nvSpPr>
        <p:spPr>
          <a:xfrm>
            <a:off x="5023221" y="55053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969BDA0-0EE0-A448-BF94-E3547500E0DB}"/>
              </a:ext>
            </a:extLst>
          </p:cNvPr>
          <p:cNvSpPr/>
          <p:nvPr/>
        </p:nvSpPr>
        <p:spPr>
          <a:xfrm>
            <a:off x="3365777" y="56577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95C128E4-3BA6-A74C-9A53-6651D5C4FABC}"/>
              </a:ext>
            </a:extLst>
          </p:cNvPr>
          <p:cNvSpPr/>
          <p:nvPr/>
        </p:nvSpPr>
        <p:spPr>
          <a:xfrm>
            <a:off x="3213377" y="55053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462D479B-CE46-F54E-8137-811F4A9A0288}"/>
              </a:ext>
            </a:extLst>
          </p:cNvPr>
          <p:cNvSpPr/>
          <p:nvPr/>
        </p:nvSpPr>
        <p:spPr>
          <a:xfrm>
            <a:off x="1625843" y="56577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60251A5D-287C-534C-AFA0-2CE431047448}"/>
              </a:ext>
            </a:extLst>
          </p:cNvPr>
          <p:cNvSpPr/>
          <p:nvPr/>
        </p:nvSpPr>
        <p:spPr>
          <a:xfrm>
            <a:off x="1473443" y="55053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A2E28-772A-A544-BB47-38B1FBA5193B}"/>
              </a:ext>
            </a:extLst>
          </p:cNvPr>
          <p:cNvSpPr/>
          <p:nvPr/>
        </p:nvSpPr>
        <p:spPr>
          <a:xfrm>
            <a:off x="2884301" y="2746860"/>
            <a:ext cx="1049036" cy="269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74646-496F-3A41-BFDF-2FE75EE3FA0F}"/>
              </a:ext>
            </a:extLst>
          </p:cNvPr>
          <p:cNvSpPr/>
          <p:nvPr/>
        </p:nvSpPr>
        <p:spPr>
          <a:xfrm>
            <a:off x="2884301" y="3319996"/>
            <a:ext cx="1049036" cy="2692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libmotr</a:t>
            </a:r>
            <a:endParaRPr 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8CDCD1-FE1B-8949-84D6-1A5A117A660D}"/>
              </a:ext>
            </a:extLst>
          </p:cNvPr>
          <p:cNvSpPr/>
          <p:nvPr/>
        </p:nvSpPr>
        <p:spPr>
          <a:xfrm>
            <a:off x="1232210" y="4661210"/>
            <a:ext cx="104903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A9F8E-8557-4E4A-AA8C-9F5CC6B5EB58}"/>
              </a:ext>
            </a:extLst>
          </p:cNvPr>
          <p:cNvSpPr txBox="1"/>
          <p:nvPr/>
        </p:nvSpPr>
        <p:spPr>
          <a:xfrm>
            <a:off x="1536956" y="46612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92BBDCB4-46EC-A149-9D95-4867242C4EEC}"/>
              </a:ext>
            </a:extLst>
          </p:cNvPr>
          <p:cNvSpPr/>
          <p:nvPr/>
        </p:nvSpPr>
        <p:spPr>
          <a:xfrm>
            <a:off x="1321043" y="53529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3044294B-328D-4346-8824-F58A456A745A}"/>
              </a:ext>
            </a:extLst>
          </p:cNvPr>
          <p:cNvSpPr/>
          <p:nvPr/>
        </p:nvSpPr>
        <p:spPr>
          <a:xfrm>
            <a:off x="1628381" y="5044492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99496-B4EA-8646-AFA6-017AB1F91663}"/>
              </a:ext>
            </a:extLst>
          </p:cNvPr>
          <p:cNvSpPr/>
          <p:nvPr/>
        </p:nvSpPr>
        <p:spPr>
          <a:xfrm>
            <a:off x="2972144" y="4661210"/>
            <a:ext cx="104903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C0DBD-C93D-3146-BE88-95B6BF3BF1D1}"/>
              </a:ext>
            </a:extLst>
          </p:cNvPr>
          <p:cNvSpPr txBox="1"/>
          <p:nvPr/>
        </p:nvSpPr>
        <p:spPr>
          <a:xfrm>
            <a:off x="3276890" y="46612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209AF2A7-006C-4D4F-917A-45AB0AE2E125}"/>
              </a:ext>
            </a:extLst>
          </p:cNvPr>
          <p:cNvSpPr/>
          <p:nvPr/>
        </p:nvSpPr>
        <p:spPr>
          <a:xfrm>
            <a:off x="3060977" y="53529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7BE16E4-1225-DB44-828B-FBEA40FA89B7}"/>
              </a:ext>
            </a:extLst>
          </p:cNvPr>
          <p:cNvSpPr/>
          <p:nvPr/>
        </p:nvSpPr>
        <p:spPr>
          <a:xfrm>
            <a:off x="3368315" y="5044492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CDAB2-F892-814C-9F9C-7409CA1D2CF3}"/>
              </a:ext>
            </a:extLst>
          </p:cNvPr>
          <p:cNvSpPr/>
          <p:nvPr/>
        </p:nvSpPr>
        <p:spPr>
          <a:xfrm>
            <a:off x="4781988" y="4661210"/>
            <a:ext cx="104903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257398-CA8B-A44E-8725-0303AC599680}"/>
              </a:ext>
            </a:extLst>
          </p:cNvPr>
          <p:cNvSpPr txBox="1"/>
          <p:nvPr/>
        </p:nvSpPr>
        <p:spPr>
          <a:xfrm>
            <a:off x="5086734" y="46612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37CCDFA3-B249-204B-BFCF-239F1DD57FAC}"/>
              </a:ext>
            </a:extLst>
          </p:cNvPr>
          <p:cNvSpPr/>
          <p:nvPr/>
        </p:nvSpPr>
        <p:spPr>
          <a:xfrm>
            <a:off x="4870821" y="53529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F23C4F5-2566-714F-9887-D45DCF412974}"/>
              </a:ext>
            </a:extLst>
          </p:cNvPr>
          <p:cNvSpPr/>
          <p:nvPr/>
        </p:nvSpPr>
        <p:spPr>
          <a:xfrm>
            <a:off x="5178159" y="5044492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DDE052-1B1E-A94A-A265-15924A45E899}"/>
              </a:ext>
            </a:extLst>
          </p:cNvPr>
          <p:cNvSpPr/>
          <p:nvPr/>
        </p:nvSpPr>
        <p:spPr>
          <a:xfrm>
            <a:off x="6439030" y="4661210"/>
            <a:ext cx="104903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E6699A-2833-E542-98ED-4FD30215AD26}"/>
              </a:ext>
            </a:extLst>
          </p:cNvPr>
          <p:cNvSpPr txBox="1"/>
          <p:nvPr/>
        </p:nvSpPr>
        <p:spPr>
          <a:xfrm>
            <a:off x="6743776" y="46612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A4E4E5E9-B61A-2846-B2F4-CF6A359FBB0A}"/>
              </a:ext>
            </a:extLst>
          </p:cNvPr>
          <p:cNvSpPr/>
          <p:nvPr/>
        </p:nvSpPr>
        <p:spPr>
          <a:xfrm>
            <a:off x="6527863" y="53529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F655FF9-FB89-0542-B5F5-2844AF21A995}"/>
              </a:ext>
            </a:extLst>
          </p:cNvPr>
          <p:cNvSpPr/>
          <p:nvPr/>
        </p:nvSpPr>
        <p:spPr>
          <a:xfrm>
            <a:off x="6835201" y="5044492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673CB3-1F12-904B-9A7B-276BB97A1AFF}"/>
              </a:ext>
            </a:extLst>
          </p:cNvPr>
          <p:cNvSpPr/>
          <p:nvPr/>
        </p:nvSpPr>
        <p:spPr>
          <a:xfrm>
            <a:off x="8178964" y="4661210"/>
            <a:ext cx="104903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27FFE-0039-CA48-862B-77EC7D69101A}"/>
              </a:ext>
            </a:extLst>
          </p:cNvPr>
          <p:cNvSpPr txBox="1"/>
          <p:nvPr/>
        </p:nvSpPr>
        <p:spPr>
          <a:xfrm>
            <a:off x="8483710" y="46612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E2D31EA5-765F-5642-BE0C-181F053B5BDE}"/>
              </a:ext>
            </a:extLst>
          </p:cNvPr>
          <p:cNvSpPr/>
          <p:nvPr/>
        </p:nvSpPr>
        <p:spPr>
          <a:xfrm>
            <a:off x="8267797" y="53529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866D68B2-4BE8-CE48-B9AA-E9B8B26A25F0}"/>
              </a:ext>
            </a:extLst>
          </p:cNvPr>
          <p:cNvSpPr/>
          <p:nvPr/>
        </p:nvSpPr>
        <p:spPr>
          <a:xfrm>
            <a:off x="8575135" y="5044492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31C774-EB00-B744-AC01-866A1A13BEC8}"/>
              </a:ext>
            </a:extLst>
          </p:cNvPr>
          <p:cNvSpPr/>
          <p:nvPr/>
        </p:nvSpPr>
        <p:spPr>
          <a:xfrm>
            <a:off x="9988808" y="4661210"/>
            <a:ext cx="104903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D61DC0-E8D7-2345-A94A-6784D4DBCAF8}"/>
              </a:ext>
            </a:extLst>
          </p:cNvPr>
          <p:cNvSpPr txBox="1"/>
          <p:nvPr/>
        </p:nvSpPr>
        <p:spPr>
          <a:xfrm>
            <a:off x="10293554" y="46612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F88F252A-8E4C-B442-A95C-4F5EF77E8E99}"/>
              </a:ext>
            </a:extLst>
          </p:cNvPr>
          <p:cNvSpPr/>
          <p:nvPr/>
        </p:nvSpPr>
        <p:spPr>
          <a:xfrm>
            <a:off x="10077641" y="5352907"/>
            <a:ext cx="914400" cy="3708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1E68B58B-3C65-0F42-9773-0520BA5F0541}"/>
              </a:ext>
            </a:extLst>
          </p:cNvPr>
          <p:cNvSpPr/>
          <p:nvPr/>
        </p:nvSpPr>
        <p:spPr>
          <a:xfrm>
            <a:off x="10384979" y="5044492"/>
            <a:ext cx="289486" cy="26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55A7C1-3A43-2B42-9F48-74A2FBD41AC8}"/>
              </a:ext>
            </a:extLst>
          </p:cNvPr>
          <p:cNvSpPr/>
          <p:nvPr/>
        </p:nvSpPr>
        <p:spPr>
          <a:xfrm>
            <a:off x="4233466" y="2830016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5203D1-4333-CF40-BCC9-8C997FA32952}"/>
              </a:ext>
            </a:extLst>
          </p:cNvPr>
          <p:cNvSpPr/>
          <p:nvPr/>
        </p:nvSpPr>
        <p:spPr>
          <a:xfrm>
            <a:off x="4492201" y="2830016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66D19-EE76-A44F-8F5E-73197042C83C}"/>
              </a:ext>
            </a:extLst>
          </p:cNvPr>
          <p:cNvSpPr/>
          <p:nvPr/>
        </p:nvSpPr>
        <p:spPr>
          <a:xfrm>
            <a:off x="4233466" y="3385602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31E29D-A455-794E-A7B4-453A7C94BC3D}"/>
              </a:ext>
            </a:extLst>
          </p:cNvPr>
          <p:cNvSpPr/>
          <p:nvPr/>
        </p:nvSpPr>
        <p:spPr>
          <a:xfrm>
            <a:off x="4492201" y="3385602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0FC1D5-4F0C-D945-BD35-9C690E0D3313}"/>
              </a:ext>
            </a:extLst>
          </p:cNvPr>
          <p:cNvSpPr/>
          <p:nvPr/>
        </p:nvSpPr>
        <p:spPr>
          <a:xfrm>
            <a:off x="4757252" y="3385602"/>
            <a:ext cx="289787" cy="1828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592AD88-804F-3E4D-974A-5693C0C99B69}"/>
              </a:ext>
            </a:extLst>
          </p:cNvPr>
          <p:cNvSpPr/>
          <p:nvPr/>
        </p:nvSpPr>
        <p:spPr>
          <a:xfrm rot="2628724">
            <a:off x="2462824" y="3524154"/>
            <a:ext cx="171472" cy="1260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21A4BA-DA9A-5341-AC73-CED787841409}"/>
              </a:ext>
            </a:extLst>
          </p:cNvPr>
          <p:cNvSpPr/>
          <p:nvPr/>
        </p:nvSpPr>
        <p:spPr>
          <a:xfrm rot="17622189">
            <a:off x="4300910" y="3134673"/>
            <a:ext cx="145803" cy="2046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5368CCFC-E0F5-A440-945F-615165521B26}"/>
              </a:ext>
            </a:extLst>
          </p:cNvPr>
          <p:cNvSpPr/>
          <p:nvPr/>
        </p:nvSpPr>
        <p:spPr>
          <a:xfrm rot="17186746">
            <a:off x="5332122" y="2607653"/>
            <a:ext cx="136971" cy="301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2EDC18CF-A60C-464D-9711-816A23F95940}"/>
              </a:ext>
            </a:extLst>
          </p:cNvPr>
          <p:cNvSpPr/>
          <p:nvPr/>
        </p:nvSpPr>
        <p:spPr>
          <a:xfrm>
            <a:off x="3315868" y="3029320"/>
            <a:ext cx="195856" cy="284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52FCE3-5F01-5442-B3EE-38CC639A68EC}"/>
              </a:ext>
            </a:extLst>
          </p:cNvPr>
          <p:cNvSpPr/>
          <p:nvPr/>
        </p:nvSpPr>
        <p:spPr>
          <a:xfrm>
            <a:off x="4756986" y="3540518"/>
            <a:ext cx="290648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63614E-5998-144D-A78A-F354F5AA2D84}"/>
              </a:ext>
            </a:extLst>
          </p:cNvPr>
          <p:cNvSpPr/>
          <p:nvPr/>
        </p:nvSpPr>
        <p:spPr>
          <a:xfrm>
            <a:off x="4492137" y="3537385"/>
            <a:ext cx="264520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C53202-338C-E849-8CCC-165E451B6EAD}"/>
              </a:ext>
            </a:extLst>
          </p:cNvPr>
          <p:cNvSpPr/>
          <p:nvPr/>
        </p:nvSpPr>
        <p:spPr>
          <a:xfrm>
            <a:off x="4233467" y="3537385"/>
            <a:ext cx="258404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D5953-B593-6D44-8CA4-82B3A3B07B0A}"/>
              </a:ext>
            </a:extLst>
          </p:cNvPr>
          <p:cNvSpPr/>
          <p:nvPr/>
        </p:nvSpPr>
        <p:spPr>
          <a:xfrm>
            <a:off x="1719795" y="4275805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A29E82-AF73-ED43-8A51-5821DC1BFFF9}"/>
              </a:ext>
            </a:extLst>
          </p:cNvPr>
          <p:cNvSpPr/>
          <p:nvPr/>
        </p:nvSpPr>
        <p:spPr>
          <a:xfrm>
            <a:off x="1719795" y="4427588"/>
            <a:ext cx="289787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F254EE-3119-994A-B14B-3683477F153A}"/>
              </a:ext>
            </a:extLst>
          </p:cNvPr>
          <p:cNvSpPr/>
          <p:nvPr/>
        </p:nvSpPr>
        <p:spPr>
          <a:xfrm>
            <a:off x="5381384" y="4279584"/>
            <a:ext cx="289787" cy="1828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4957E9-115A-F544-83F3-C8168DDA4ACF}"/>
              </a:ext>
            </a:extLst>
          </p:cNvPr>
          <p:cNvSpPr/>
          <p:nvPr/>
        </p:nvSpPr>
        <p:spPr>
          <a:xfrm>
            <a:off x="5384704" y="4428237"/>
            <a:ext cx="289787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45764-93CE-7F40-BCD8-7E158D4B0862}"/>
              </a:ext>
            </a:extLst>
          </p:cNvPr>
          <p:cNvSpPr/>
          <p:nvPr/>
        </p:nvSpPr>
        <p:spPr>
          <a:xfrm>
            <a:off x="6891657" y="4278830"/>
            <a:ext cx="289787" cy="1828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DD2134-5F1F-7949-A845-30F6CD98991C}"/>
              </a:ext>
            </a:extLst>
          </p:cNvPr>
          <p:cNvSpPr/>
          <p:nvPr/>
        </p:nvSpPr>
        <p:spPr>
          <a:xfrm>
            <a:off x="6891657" y="4430613"/>
            <a:ext cx="289787" cy="1828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1B4BE6D3-58F4-8B45-B880-DE9469E919E2}"/>
              </a:ext>
            </a:extLst>
          </p:cNvPr>
          <p:cNvSpPr/>
          <p:nvPr/>
        </p:nvSpPr>
        <p:spPr>
          <a:xfrm>
            <a:off x="998591" y="5374445"/>
            <a:ext cx="246252" cy="2769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27EB701A-1F97-074B-AEAD-4BF56E083CB8}"/>
              </a:ext>
            </a:extLst>
          </p:cNvPr>
          <p:cNvSpPr/>
          <p:nvPr/>
        </p:nvSpPr>
        <p:spPr>
          <a:xfrm rot="2628724">
            <a:off x="1328634" y="4940146"/>
            <a:ext cx="171472" cy="48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A9E8A6-C698-B24B-9FF8-EB5E47046DAB}"/>
              </a:ext>
            </a:extLst>
          </p:cNvPr>
          <p:cNvSpPr txBox="1"/>
          <p:nvPr/>
        </p:nvSpPr>
        <p:spPr>
          <a:xfrm rot="18802128">
            <a:off x="1109014" y="498436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A6B60B96-7B9C-F743-AACC-23045DF600E0}"/>
              </a:ext>
            </a:extLst>
          </p:cNvPr>
          <p:cNvSpPr/>
          <p:nvPr/>
        </p:nvSpPr>
        <p:spPr>
          <a:xfrm>
            <a:off x="2740782" y="5373437"/>
            <a:ext cx="246252" cy="2769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BD56B951-7D52-F04F-A04F-03883BD64FF8}"/>
              </a:ext>
            </a:extLst>
          </p:cNvPr>
          <p:cNvSpPr/>
          <p:nvPr/>
        </p:nvSpPr>
        <p:spPr>
          <a:xfrm rot="2628724">
            <a:off x="3070825" y="4939138"/>
            <a:ext cx="171472" cy="48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1AFD1-4EBA-7746-9AC9-25C25014A12B}"/>
              </a:ext>
            </a:extLst>
          </p:cNvPr>
          <p:cNvSpPr txBox="1"/>
          <p:nvPr/>
        </p:nvSpPr>
        <p:spPr>
          <a:xfrm rot="18802128">
            <a:off x="2851205" y="498335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</a:p>
        </p:txBody>
      </p:sp>
      <p:sp>
        <p:nvSpPr>
          <p:cNvPr id="69" name="Can 68">
            <a:extLst>
              <a:ext uri="{FF2B5EF4-FFF2-40B4-BE49-F238E27FC236}">
                <a16:creationId xmlns:a16="http://schemas.microsoft.com/office/drawing/2014/main" id="{03A77906-36F0-8144-A34C-5A55D0A693E3}"/>
              </a:ext>
            </a:extLst>
          </p:cNvPr>
          <p:cNvSpPr/>
          <p:nvPr/>
        </p:nvSpPr>
        <p:spPr>
          <a:xfrm>
            <a:off x="4559962" y="5366807"/>
            <a:ext cx="246252" cy="2769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DF932FC2-027A-BC42-9F52-53B8895EAA0A}"/>
              </a:ext>
            </a:extLst>
          </p:cNvPr>
          <p:cNvSpPr/>
          <p:nvPr/>
        </p:nvSpPr>
        <p:spPr>
          <a:xfrm rot="2628724">
            <a:off x="4890005" y="4932508"/>
            <a:ext cx="171472" cy="48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15F3BD-C57A-5F46-85FA-1B9FD3FCE64A}"/>
              </a:ext>
            </a:extLst>
          </p:cNvPr>
          <p:cNvSpPr txBox="1"/>
          <p:nvPr/>
        </p:nvSpPr>
        <p:spPr>
          <a:xfrm rot="18802128">
            <a:off x="4670385" y="497672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20209E5C-B8F0-2043-9086-FFC3039D480B}"/>
              </a:ext>
            </a:extLst>
          </p:cNvPr>
          <p:cNvSpPr/>
          <p:nvPr/>
        </p:nvSpPr>
        <p:spPr>
          <a:xfrm>
            <a:off x="6212103" y="5374635"/>
            <a:ext cx="246252" cy="2769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69286895-13B0-994F-9E6F-2A66E9E807FB}"/>
              </a:ext>
            </a:extLst>
          </p:cNvPr>
          <p:cNvSpPr/>
          <p:nvPr/>
        </p:nvSpPr>
        <p:spPr>
          <a:xfrm rot="2628724">
            <a:off x="6542146" y="4940336"/>
            <a:ext cx="171472" cy="48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B52BE7-F6E2-3F4D-B15E-CA595073A600}"/>
              </a:ext>
            </a:extLst>
          </p:cNvPr>
          <p:cNvSpPr txBox="1"/>
          <p:nvPr/>
        </p:nvSpPr>
        <p:spPr>
          <a:xfrm rot="18802128">
            <a:off x="6322526" y="49845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DA739832-9DA5-6747-A64F-8F0281484ACD}"/>
              </a:ext>
            </a:extLst>
          </p:cNvPr>
          <p:cNvSpPr/>
          <p:nvPr/>
        </p:nvSpPr>
        <p:spPr>
          <a:xfrm>
            <a:off x="7949071" y="5372093"/>
            <a:ext cx="246252" cy="2769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46302FA7-716E-B24B-8A59-F329F7297134}"/>
              </a:ext>
            </a:extLst>
          </p:cNvPr>
          <p:cNvSpPr/>
          <p:nvPr/>
        </p:nvSpPr>
        <p:spPr>
          <a:xfrm rot="2628724">
            <a:off x="8279114" y="4937794"/>
            <a:ext cx="171472" cy="48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D14438-1BA7-6346-B816-9E46DA475F3E}"/>
              </a:ext>
            </a:extLst>
          </p:cNvPr>
          <p:cNvSpPr txBox="1"/>
          <p:nvPr/>
        </p:nvSpPr>
        <p:spPr>
          <a:xfrm rot="18802128">
            <a:off x="8059494" y="498201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B2FAE066-6A37-7543-88D3-E80B649268C6}"/>
              </a:ext>
            </a:extLst>
          </p:cNvPr>
          <p:cNvSpPr/>
          <p:nvPr/>
        </p:nvSpPr>
        <p:spPr>
          <a:xfrm>
            <a:off x="9748719" y="5366807"/>
            <a:ext cx="246252" cy="2769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E3D478D3-5C1A-424D-BED9-DC703CB41EEE}"/>
              </a:ext>
            </a:extLst>
          </p:cNvPr>
          <p:cNvSpPr/>
          <p:nvPr/>
        </p:nvSpPr>
        <p:spPr>
          <a:xfrm rot="2628724">
            <a:off x="10078762" y="4932508"/>
            <a:ext cx="171472" cy="48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CA93BD-623C-884C-8BE9-7EB9299894E9}"/>
              </a:ext>
            </a:extLst>
          </p:cNvPr>
          <p:cNvSpPr txBox="1"/>
          <p:nvPr/>
        </p:nvSpPr>
        <p:spPr>
          <a:xfrm rot="18802128">
            <a:off x="9859142" y="497672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</a:p>
        </p:txBody>
      </p:sp>
    </p:spTree>
    <p:extLst>
      <p:ext uri="{BB962C8B-B14F-4D97-AF65-F5344CB8AC3E}">
        <p14:creationId xmlns:p14="http://schemas.microsoft.com/office/powerpoint/2010/main" val="33564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DF9B-91E6-8E41-BB57-756EFBE1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DTM?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03CAD36-6E9A-1848-A57D-A283AA9C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" y="2299205"/>
            <a:ext cx="11568418" cy="432503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1AB9F1B-342E-3143-AEEF-143F6C42579D}"/>
              </a:ext>
            </a:extLst>
          </p:cNvPr>
          <p:cNvSpPr txBox="1"/>
          <p:nvPr/>
        </p:nvSpPr>
        <p:spPr>
          <a:xfrm>
            <a:off x="654341" y="1690688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It’s a distributed transaction manager…</a:t>
            </a:r>
          </a:p>
        </p:txBody>
      </p:sp>
    </p:spTree>
    <p:extLst>
      <p:ext uri="{BB962C8B-B14F-4D97-AF65-F5344CB8AC3E}">
        <p14:creationId xmlns:p14="http://schemas.microsoft.com/office/powerpoint/2010/main" val="31886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D77E-CCFB-7445-91F9-827DB6AC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E3A8-E904-E54C-B9EC-B231E4EF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Group multiple operations (like key-value record insertion in a replica) into transactions.</a:t>
            </a:r>
          </a:p>
          <a:p>
            <a:r>
              <a:rPr lang="en-US"/>
              <a:t>Transactions are atomic in the presence of failures:</a:t>
            </a:r>
          </a:p>
          <a:p>
            <a:pPr lvl="1"/>
            <a:r>
              <a:rPr lang="en-US"/>
              <a:t>Node or server restarts</a:t>
            </a:r>
          </a:p>
          <a:p>
            <a:pPr lvl="1"/>
            <a:r>
              <a:rPr lang="en-US"/>
              <a:t>Network partitions</a:t>
            </a:r>
          </a:p>
          <a:p>
            <a:pPr lvl="1"/>
            <a:r>
              <a:rPr lang="en-US"/>
              <a:t>But not all failures (permanent hardware loss is handled separately)</a:t>
            </a:r>
          </a:p>
          <a:p>
            <a:r>
              <a:rPr lang="en-US"/>
              <a:t>Guarantee that the system recovers to a consistent state (all-or-nothing)</a:t>
            </a:r>
          </a:p>
          <a:p>
            <a:r>
              <a:rPr lang="en-US"/>
              <a:t>Simplifies error handling</a:t>
            </a:r>
          </a:p>
          <a:p>
            <a:r>
              <a:rPr lang="en-US"/>
              <a:t>Not ACID</a:t>
            </a:r>
          </a:p>
        </p:txBody>
      </p:sp>
    </p:spTree>
    <p:extLst>
      <p:ext uri="{BB962C8B-B14F-4D97-AF65-F5344CB8AC3E}">
        <p14:creationId xmlns:p14="http://schemas.microsoft.com/office/powerpoint/2010/main" val="63621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A05-2130-4311-87C1-892D958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DTM, again?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8F-63DF-44F2-80A7-D3C4EFFF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The simplest way to think about it:</a:t>
            </a:r>
          </a:p>
          <a:p>
            <a:pPr lvl="1"/>
            <a:r>
              <a:rPr lang="en-US">
                <a:cs typeface="Calibri"/>
              </a:rPr>
              <a:t>Reliable cluster-wide log replay mechanism</a:t>
            </a:r>
          </a:p>
          <a:p>
            <a:r>
              <a:rPr lang="en-US">
                <a:cs typeface="Calibri"/>
              </a:rPr>
              <a:t>DTM on each </a:t>
            </a:r>
            <a:r>
              <a:rPr lang="en-US" err="1">
                <a:cs typeface="Calibri"/>
              </a:rPr>
              <a:t>motr</a:t>
            </a:r>
            <a:r>
              <a:rPr lang="en-US">
                <a:cs typeface="Calibri"/>
              </a:rPr>
              <a:t> instance (server and client) keeps log (FOL)</a:t>
            </a:r>
          </a:p>
          <a:p>
            <a:r>
              <a:rPr lang="en-US">
                <a:cs typeface="Calibri"/>
              </a:rPr>
              <a:t>FOL records operations this instance is a part of:</a:t>
            </a:r>
          </a:p>
          <a:p>
            <a:pPr lvl="1"/>
            <a:r>
              <a:rPr lang="en-US">
                <a:cs typeface="Calibri"/>
              </a:rPr>
              <a:t>Object writes</a:t>
            </a:r>
          </a:p>
          <a:p>
            <a:pPr lvl="1"/>
            <a:r>
              <a:rPr lang="en-US">
                <a:cs typeface="Calibri"/>
              </a:rPr>
              <a:t>Meta-data creation (buckets, s3 objects)</a:t>
            </a:r>
          </a:p>
          <a:p>
            <a:pPr lvl="1"/>
            <a:r>
              <a:rPr lang="en-US">
                <a:cs typeface="Calibri"/>
              </a:rPr>
              <a:t>Meta-data updates (object, bucket deletion)</a:t>
            </a:r>
          </a:p>
          <a:p>
            <a:r>
              <a:rPr lang="en-US">
                <a:cs typeface="Calibri"/>
              </a:rPr>
              <a:t>When a server fails and restarts, other nodes </a:t>
            </a:r>
            <a:r>
              <a:rPr lang="en-US" i="1">
                <a:cs typeface="Calibri"/>
              </a:rPr>
              <a:t>replay</a:t>
            </a:r>
            <a:r>
              <a:rPr lang="en-US">
                <a:cs typeface="Calibri"/>
              </a:rPr>
              <a:t> their logs to complete potentially incomplete operations</a:t>
            </a:r>
          </a:p>
          <a:p>
            <a:r>
              <a:rPr lang="en-US">
                <a:cs typeface="Calibri"/>
              </a:rPr>
              <a:t>Simple?</a:t>
            </a:r>
          </a:p>
        </p:txBody>
      </p:sp>
    </p:spTree>
    <p:extLst>
      <p:ext uri="{BB962C8B-B14F-4D97-AF65-F5344CB8AC3E}">
        <p14:creationId xmlns:p14="http://schemas.microsoft.com/office/powerpoint/2010/main" val="140766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A05-2130-4311-87C1-892D958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Multiple failures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8F-63DF-44F2-80A7-D3C4EFF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9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3 servers: s0, s1 and s2</a:t>
            </a:r>
          </a:p>
          <a:p>
            <a:r>
              <a:rPr lang="en-US">
                <a:cs typeface="Calibri"/>
              </a:rPr>
              <a:t>s2 fails and restarts</a:t>
            </a:r>
          </a:p>
          <a:p>
            <a:r>
              <a:rPr lang="en-US">
                <a:cs typeface="Calibri"/>
              </a:rPr>
              <a:t>s2 gets PUT(key, value) from s0</a:t>
            </a:r>
          </a:p>
          <a:p>
            <a:r>
              <a:rPr lang="en-US">
                <a:cs typeface="Calibri"/>
              </a:rPr>
              <a:t>s2 gets DEL(key) from s1</a:t>
            </a:r>
          </a:p>
          <a:p>
            <a:r>
              <a:rPr lang="en-US">
                <a:cs typeface="Calibri"/>
              </a:rPr>
              <a:t>s2 must execute operations in the right order</a:t>
            </a:r>
          </a:p>
          <a:p>
            <a:r>
              <a:rPr lang="en-US">
                <a:cs typeface="Calibri"/>
              </a:rPr>
              <a:t>This is possible because of previous failures</a:t>
            </a:r>
          </a:p>
          <a:p>
            <a:r>
              <a:rPr lang="en-US">
                <a:cs typeface="Calibri"/>
              </a:rPr>
              <a:t>Can happen with completely synchronous server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A05-2130-4311-87C1-892D958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Ordering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EC8F-63DF-44F2-80A7-D3C4EFF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9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DTM orders operations using logical (vector) clocks</a:t>
            </a:r>
          </a:p>
          <a:p>
            <a:r>
              <a:rPr lang="en-US">
                <a:cs typeface="Calibri"/>
              </a:rPr>
              <a:t>This is conceptually simple algorithm, but it requires book-keeping in logs</a:t>
            </a:r>
          </a:p>
          <a:p>
            <a:r>
              <a:rPr lang="en-US">
                <a:cs typeface="Calibri"/>
              </a:rPr>
              <a:t>Guarantees: if the original order of operations was observed on any surviving node (including </a:t>
            </a:r>
            <a:r>
              <a:rPr lang="en-US" err="1">
                <a:cs typeface="Calibri"/>
              </a:rPr>
              <a:t>motr</a:t>
            </a:r>
            <a:r>
              <a:rPr lang="en-US">
                <a:cs typeface="Calibri"/>
              </a:rPr>
              <a:t> clients), replay will be done in this order</a:t>
            </a:r>
          </a:p>
          <a:p>
            <a:r>
              <a:rPr lang="en-US">
                <a:cs typeface="Calibri"/>
              </a:rPr>
              <a:t>If original order hasn't survived anywhere, why care?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92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DTM architecture</vt:lpstr>
      <vt:lpstr>What is motr?</vt:lpstr>
      <vt:lpstr>Meta-data layout: (1+K)/P</vt:lpstr>
      <vt:lpstr>Data-layout, (N+K+S)/P</vt:lpstr>
      <vt:lpstr>What is DTM?</vt:lpstr>
      <vt:lpstr>Distributed transactions</vt:lpstr>
      <vt:lpstr>What is DTM, again?</vt:lpstr>
      <vt:lpstr>Multiple failures</vt:lpstr>
      <vt:lpstr>Ordering</vt:lpstr>
      <vt:lpstr>Clocks</vt:lpstr>
      <vt:lpstr>What can go wrong?</vt:lpstr>
      <vt:lpstr>Use cases</vt:lpstr>
      <vt:lpstr>FOL 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2020-12-03T14:22:47Z</dcterms:created>
  <dcterms:modified xsi:type="dcterms:W3CDTF">2021-09-02T14:17:50Z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e366eb-86f1-4645-85a7-f29555b26fee_Enabled">
    <vt:lpwstr>True</vt:lpwstr>
  </property>
  <property fmtid="{D5CDD505-2E9C-101B-9397-08002B2CF9AE}" pid="3" name="MSIP_Label_56e366eb-86f1-4645-85a7-f29555b26fee_SiteId">
    <vt:lpwstr>d466216a-c643-434a-9c2e-057448c17cbe</vt:lpwstr>
  </property>
  <property fmtid="{D5CDD505-2E9C-101B-9397-08002B2CF9AE}" pid="4" name="MSIP_Label_56e366eb-86f1-4645-85a7-f29555b26fee_ActionId">
    <vt:lpwstr>51aaf319-cd5c-41c0-abba-ef3b554d2eab</vt:lpwstr>
  </property>
  <property fmtid="{D5CDD505-2E9C-101B-9397-08002B2CF9AE}" pid="5" name="MSIP_Label_56e366eb-86f1-4645-85a7-f29555b26fee_Method">
    <vt:lpwstr>Standard</vt:lpwstr>
  </property>
  <property fmtid="{D5CDD505-2E9C-101B-9397-08002B2CF9AE}" pid="6" name="MSIP_Label_56e366eb-86f1-4645-85a7-f29555b26fee_SetDate">
    <vt:lpwstr>2020-12-03T14:23:17Z</vt:lpwstr>
  </property>
  <property fmtid="{D5CDD505-2E9C-101B-9397-08002B2CF9AE}" pid="7" name="MSIP_Label_56e366eb-86f1-4645-85a7-f29555b26fee_Name">
    <vt:lpwstr>Seagate Internal</vt:lpwstr>
  </property>
  <property fmtid="{D5CDD505-2E9C-101B-9397-08002B2CF9AE}" pid="8" name="MSIP_Label_56e366eb-86f1-4645-85a7-f29555b26fee_ContentBits">
    <vt:lpwstr>0</vt:lpwstr>
  </property>
</Properties>
</file>