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46" autoAdjust="0"/>
  </p:normalViewPr>
  <p:slideViewPr>
    <p:cSldViewPr snapToGrid="0">
      <p:cViewPr varScale="1">
        <p:scale>
          <a:sx n="88" d="100"/>
          <a:sy n="88" d="100"/>
        </p:scale>
        <p:origin x="56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8D01-F03E-451F-9372-6249AC25714C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12B1-5747-4F86-8C9A-476FECBD0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Retrieve a sample dataset from </a:t>
            </a:r>
            <a:r>
              <a:rPr lang="en-US" dirty="0" err="1"/>
              <a:t>HuggingFace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Apply preprocessing to clean and prepare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Generate a synthetic temperature column with random values ranging from 20°C to 120°C.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Simulate outcome labels based on temperature thresholds: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- 0 (Normal): Temperature between 20°C and 60°C — No action required.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- 1 (Warning): Temperature between &gt;60°C and 75°C — Handled locally on the edge device using lightweight ML models to monitor system health and user context, ensuring privacy while enabling quick response.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- 2 (Critical): Temperature above 75°C — Escalated to the cloud for in-depth analysis using powerful AI (e.g., LLMs or aggregated telemetry) to provide advanced diagnostics or decision support beyond local capability.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Trains a Random Forest model to perform based on mocked temperature from machine (</a:t>
            </a:r>
            <a:r>
              <a:rPr lang="en-US" dirty="0" err="1"/>
              <a:t>machine_config.yml</a:t>
            </a:r>
            <a:r>
              <a:rPr lang="en-US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Adapts responses based on the selected privacy mode and rule sets (edge and host), which define temperature thresholds and actions for both edge and cloud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14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C61FC-4C69-CD02-89A3-8615C9536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70D77-25FB-138E-3B35-8C0EA61F2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961A2-1098-9933-92B3-0375C0329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7D7BB-F3E8-455B-C9C8-4A0A42A25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81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447F9-461A-24C5-6B56-B3539F24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9CAEA-7C87-46BF-DEB2-6DF0ED6D4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7BBA5-DEC3-92B0-46F5-CBFE22638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2E99-735F-DC07-5B62-3C2B037DA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98981-DDEA-DAB3-F3B1-1A8A1949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5975A1-1DF4-0C12-99D8-DEB95AB4D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D4E17-F993-657E-CBA0-EF0E81586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the initial setting of the privacy settings via UI, subsequent changes can be made in the  </a:t>
            </a:r>
            <a:r>
              <a:rPr lang="en-US" dirty="0" err="1"/>
              <a:t>telemetry_config.yml</a:t>
            </a:r>
            <a:r>
              <a:rPr lang="en-US" dirty="0"/>
              <a:t> by changing of the value of the key (Privacy-&gt;mode)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5850-27DE-E748-1CE5-B5642D075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6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C8CAD-D6D4-F884-05EA-0BDB9C83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E5CD7-27A4-AFBD-DCC5-50637609A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3F057-45CD-19EC-D46F-20B7398A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1&gt; Train a Random Forest model using a dataset where the temperature feature is directly correlated with the outcome, enabling severity classification based on temperature ranges.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2&gt; Deploy the model and rule files to the edge device via </a:t>
            </a:r>
            <a:r>
              <a:rPr lang="en-US" dirty="0" err="1"/>
              <a:t>FastAPI</a:t>
            </a:r>
            <a:r>
              <a:rPr lang="en-US" dirty="0"/>
              <a:t> over HTTPS for secure transmission.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3&gt; Send mocked telemetry data (defined in </a:t>
            </a:r>
            <a:r>
              <a:rPr lang="en-US" dirty="0" err="1"/>
              <a:t>machine_config.yml</a:t>
            </a:r>
            <a:r>
              <a:rPr lang="en-US" dirty="0"/>
              <a:t>) to the telemetry collector using </a:t>
            </a:r>
            <a:r>
              <a:rPr lang="en-US" dirty="0" err="1"/>
              <a:t>FastAPI</a:t>
            </a:r>
            <a:r>
              <a:rPr lang="en-US" dirty="0"/>
              <a:t> under normal operating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4&gt; Infer severity levels by processing telemetry data through the model, using temperature as the primary input for classification.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5&gt; Tailor system responses dynamically based on the selected privacy mode, following the Decision Matrix to determine when local or cloud-based actions are permitted.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6&gt; Log rule gaps to </a:t>
            </a:r>
            <a:r>
              <a:rPr lang="en-US" dirty="0" err="1"/>
              <a:t>log_err.json</a:t>
            </a:r>
            <a:r>
              <a:rPr lang="en-US" dirty="0"/>
              <a:t> if the telemetry data falls outside defined rule ranges—this occurs only when the privacy mode is set to </a:t>
            </a:r>
            <a:r>
              <a:rPr lang="en-US" dirty="0" err="1"/>
              <a:t>share_with_dell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4AC4-FE3E-3209-985C-595D14EAC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03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FA053-BC17-48F0-842B-9D1F8034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8FA00-7B64-5930-BBDF-35B196563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E6259-341D-5A60-9A18-CC22347B1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B34EA-3563-FF90-4168-1E01854C6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11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34D74-FC20-EF9F-ECDE-AF3F1860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A969-A944-E788-B663-A72C27071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5575A-C338-AE53-6CAA-990CDAC25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B5BF4-54F5-BCDC-FFED-2A9E416F4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23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F2D2-5B95-3A67-BB5D-65E7D3478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AC4ED-18B8-7939-504B-EF5B0BFBE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0F498-3684-7BC4-EA54-24A9AC92C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DCC02-2593-1DD9-FF1F-6CC6D5853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57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F95A6-BFA4-B9C0-64A9-32FB8AE6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F815-C242-8A33-E8D0-E51A76C7D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52AAB-0783-0771-CB19-0171C4173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35FC-8F8D-7285-0555-C9E6F54EA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70EA-8E1B-73DD-FB8A-314654C5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BAB0E4-528A-EF48-4D4D-589C77CFF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65F31-5891-B196-DDA7-CD7C12E01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4DB1-5EB1-17F5-3508-0A4223891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12B1-5747-4F86-8C9A-476FECBD069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88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8F2-0AD0-CA1C-D897-978D849D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A0084-6355-D6DF-DC0B-AD110FBD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C0FB-E78E-7BE5-CF6D-087A9D0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4D6-3ED4-44C9-94E3-03779D5ADC74}" type="datetime1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A713-AD5D-97E2-E12A-0D27765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9343-E0EA-A2DA-D84F-73EEFC1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92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CB4E-DCA5-1AD2-7F33-5E5CE71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3175-1A5F-904D-12AA-2E64C01E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6030-97D7-9FEC-2858-9DF5495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E918-6F07-4596-B0EA-67AB20633FF1}" type="datetime1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CD89-CF3F-56A0-B932-0F3F1EE2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4B33-51B8-0E58-7B76-25365581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5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72EA8-C6BA-7BDA-CDDE-40FA1800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810C4-DC44-54CC-DAD4-ACA5CF0E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60C3-855C-539A-7C4D-CEDF36C7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703DE-3D22-4E81-B8CF-E5C3E1E460A1}" type="datetime1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6145-80F5-3313-FD01-014BC2F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E9E9-0D15-4E69-F455-CDE35F8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4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7210-1D59-55BB-0BB5-7E1B4930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DFB-BE4E-148A-A01D-32BD044B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5148-CC8F-AE1D-3904-2F7674A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C3CC-3B3F-4CCF-9822-A7A9F7D92768}" type="datetime1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B5F5-ACF7-B679-C151-DCB8691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FE72-74A6-C3AC-83D5-E770E6A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0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8A77-F6AC-B6D4-93A6-497ABFA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3BC2-E506-162E-D47E-127E9DA2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879F-AECD-D9D2-09AA-963B30A4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2F5E-0437-459C-A8B6-E60887627CA7}" type="datetime1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093C-4FD2-327E-3C80-570761D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830-D785-C445-92B7-76BF6B17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8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46-9670-A774-338B-C2755958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0D03-69AC-F31A-F61E-EC56D968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1AA0-BFE1-BD01-4FED-B169CC49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1DE-3304-7E14-E3A8-B2A91CD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B14E-608B-430A-868F-AC651C2EF12B}" type="datetime1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BE2-5D37-B1D1-8550-33FA703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24C3-5220-16E8-0EFA-71C8D171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1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C463-8F2A-F2CA-ECDB-B5D8CF18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B89B-D8CA-CB51-856D-151108EB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8214-1CCA-8AD1-76F4-C3A847E2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7CCF-DBFE-BAB4-CC5A-5034D37A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A5F9-CEA0-709B-224B-F4494E345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D22D-B59A-4325-9E3C-C5330AE2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11DE-0EDA-4970-A447-BABD6327FE59}" type="datetime1">
              <a:rPr lang="en-SG" smtClean="0"/>
              <a:t>29/5/2025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66204-CBE2-B563-3547-AC6EB5D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6952C-79FB-7AFB-765E-05B9862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DDB5-8248-431E-BAA4-89BB49E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3C3EA-95B6-A031-2EB4-6AD47D6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A7C-FDE0-4142-A6F9-97371BCD7E24}" type="datetime1">
              <a:rPr lang="en-SG" smtClean="0"/>
              <a:t>29/5/2025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97C2-56F2-F8A3-668F-1C6BD5E2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32D7-D5CE-E6DD-5585-780B9DD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9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89F06-9250-12AC-67CD-274CFF1C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8BBB-0AB1-4B20-9027-581FEE7796A4}" type="datetime1">
              <a:rPr lang="en-SG" smtClean="0"/>
              <a:t>29/5/2025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4AD9C-F8D6-F18F-21F8-A1B95F9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0DD2A-3505-5A7A-2F72-9BB9908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1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443A-8F32-A5D0-3771-4B7A79E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4439-CFFA-ACE7-0390-498B014C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58BF-790B-F00A-52B5-EAD54DD5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008A-8E86-D2FC-0B0A-0640C86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947C-BCDC-43D3-965A-C1B8A636A2C8}" type="datetime1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933F-5B31-AFAA-CC2C-29192BD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9A31-3C3E-8930-D1A3-EF1463D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0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5D6-CE08-BB4E-CFBA-62A6BA4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3AC8-4DDB-0D8A-AF4A-AC3AD3E1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437-4EEE-AF6D-97E5-F0202E81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D614-1088-EA2B-24AE-0F9D8A76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83F0-2795-4258-870F-F5DA831582CF}" type="datetime1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7036-C604-0BCA-68F3-F50D1CA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437B-748E-64A3-2851-CF162E5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3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4B6E1-90FF-D8A0-17E8-4075C5A6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43E3-A4E6-52ED-3871-36C927D2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AF38-729C-60A5-BBD7-19C28D015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4B755-EF3E-408C-A4FD-96631A640A07}" type="datetime1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9DDA-D6D7-BDE2-E68C-A5881789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AC44-A55D-050F-1DE6-36D06BF14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6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0A-D574-0ED8-7DEC-49FEB5C6D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Intelligent Edge Telemetry Agent for Proactive System Support</a:t>
            </a:r>
            <a:endParaRPr lang="en-SG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D145-89F6-79E6-2205-ADE958D10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Preventing Device Failures Through Smart Monitoring and Cloud-Enabled Rules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DDFB2-0B84-DAD9-C460-2FFC8E3C4AD2}"/>
              </a:ext>
            </a:extLst>
          </p:cNvPr>
          <p:cNvSpPr txBox="1">
            <a:spLocks/>
          </p:cNvSpPr>
          <p:nvPr/>
        </p:nvSpPr>
        <p:spPr>
          <a:xfrm>
            <a:off x="9714271" y="5555226"/>
            <a:ext cx="1639528" cy="62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200" b="1" dirty="0"/>
              <a:t>Seah Chen Khoon</a:t>
            </a:r>
          </a:p>
          <a:p>
            <a:pPr algn="l"/>
            <a:r>
              <a:rPr lang="fr-FR" sz="1200" b="1" dirty="0"/>
              <a:t>30 May 2025</a:t>
            </a:r>
            <a:endParaRPr lang="en-SG" sz="800" b="1" dirty="0"/>
          </a:p>
          <a:p>
            <a:pPr lvl="2"/>
            <a:endParaRPr lang="en-SG" sz="800" b="1" dirty="0"/>
          </a:p>
          <a:p>
            <a:pPr lvl="2"/>
            <a:endParaRPr lang="en-SG" sz="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625AB-A8F4-5DA1-DBF9-5FCDA6C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132AC-250E-B468-10CC-E703246F14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672" y="4266077"/>
            <a:ext cx="3307153" cy="23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18BD9-70F3-3137-C098-B27EB2A0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E4E1-3687-3F73-BBCC-29EAE407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Decision Engine with Transparent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81F6-479C-52C8-666C-C543DABF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9896061" cy="2860398"/>
          </a:xfrm>
        </p:spPr>
        <p:txBody>
          <a:bodyPr>
            <a:normAutofit/>
          </a:bodyPr>
          <a:lstStyle/>
          <a:p>
            <a:r>
              <a:rPr lang="en-US" dirty="0"/>
              <a:t>Rules defined in JSON/YAML, matched against live telemetry.</a:t>
            </a:r>
          </a:p>
          <a:p>
            <a:r>
              <a:rPr lang="en-US" dirty="0"/>
              <a:t>If matched, triggers predefined local actions (e.g., reduce brightness).</a:t>
            </a:r>
          </a:p>
          <a:p>
            <a:r>
              <a:rPr lang="en-US" dirty="0"/>
              <a:t>Critical cases escalate via cloud API and return suggested actions.</a:t>
            </a:r>
          </a:p>
          <a:p>
            <a:r>
              <a:rPr lang="en-US" dirty="0"/>
              <a:t>Rule outcomes are explainable and auditable.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7B4E7-B7A9-8D30-3092-4508B207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10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81409-2F2C-8EE6-6C2C-C61E09A3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02" y="4465983"/>
            <a:ext cx="5258526" cy="1913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6778D-FD28-64BE-8A06-5C2B51390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5983"/>
            <a:ext cx="4652181" cy="1890367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8B63019-B699-AB4F-1BA6-A7D7D31763AA}"/>
              </a:ext>
            </a:extLst>
          </p:cNvPr>
          <p:cNvSpPr txBox="1">
            <a:spLocks/>
          </p:cNvSpPr>
          <p:nvPr/>
        </p:nvSpPr>
        <p:spPr>
          <a:xfrm>
            <a:off x="838201" y="6390179"/>
            <a:ext cx="465218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200" b="1" dirty="0" err="1"/>
              <a:t>cloud_rules.json</a:t>
            </a:r>
            <a:endParaRPr lang="en-SG" sz="800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22B3E26-69E0-5FE9-4633-8883562B83E4}"/>
              </a:ext>
            </a:extLst>
          </p:cNvPr>
          <p:cNvSpPr txBox="1">
            <a:spLocks/>
          </p:cNvSpPr>
          <p:nvPr/>
        </p:nvSpPr>
        <p:spPr>
          <a:xfrm>
            <a:off x="6284509" y="6390179"/>
            <a:ext cx="5258525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200" b="1" dirty="0" err="1"/>
              <a:t>edge_rules.json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40694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E936-4F94-2085-FDB7-A90101CB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5953-A6C0-866D-9B93-0FFF74E3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399314" cy="1057896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CLI-Driven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F0F-6957-DB7A-21BF-53D24FF3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5584"/>
            <a:ext cx="4484513" cy="3946129"/>
          </a:xfrm>
        </p:spPr>
        <p:txBody>
          <a:bodyPr>
            <a:normAutofit/>
          </a:bodyPr>
          <a:lstStyle/>
          <a:p>
            <a:r>
              <a:rPr lang="en-US" dirty="0"/>
              <a:t>Operator selects item from menu.</a:t>
            </a:r>
          </a:p>
          <a:p>
            <a:r>
              <a:rPr lang="en-US" dirty="0"/>
              <a:t>System shows predicted outcome and advice.</a:t>
            </a:r>
          </a:p>
          <a:p>
            <a:r>
              <a:rPr lang="en-US" dirty="0"/>
              <a:t>Privacy message printed for transparency.</a:t>
            </a:r>
          </a:p>
          <a:p>
            <a:r>
              <a:rPr lang="en-US" dirty="0"/>
              <a:t>Loop continues until exit.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9C13D-AD08-4E29-E95C-9D9002B2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11</a:t>
            </a:fld>
            <a:endParaRPr lang="en-S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2681AF-173C-7852-6AB4-D30F387B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14" y="69227"/>
            <a:ext cx="6798537" cy="66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3F8DA-DF7C-04B1-67B0-6C560827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47E3-D8C1-9AE7-E3E6-1CA87AE1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and Roadmap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2250-62B6-435C-CAD4-E9516854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9896061" cy="4310132"/>
          </a:xfrm>
        </p:spPr>
        <p:txBody>
          <a:bodyPr>
            <a:normAutofit/>
          </a:bodyPr>
          <a:lstStyle/>
          <a:p>
            <a:r>
              <a:rPr lang="en-US" dirty="0"/>
              <a:t>Reduced downtime through proactive diagnostics.</a:t>
            </a:r>
          </a:p>
          <a:p>
            <a:r>
              <a:rPr lang="en-US" dirty="0"/>
              <a:t>Cloud-assisted advice improves remediation speed.</a:t>
            </a:r>
          </a:p>
          <a:p>
            <a:r>
              <a:rPr lang="en-US" dirty="0"/>
              <a:t>Privacy-aware design increases user trust.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B183F-0B4D-E458-24EF-9775A2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013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B1897-5E14-B8E9-20C7-091E7AE3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252D-7C1C-6EAD-6D3F-4B007DF1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Areas for Improvement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6E64-FC25-C19C-F279-45F994B6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9896061" cy="4310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Strength</a:t>
            </a:r>
          </a:p>
          <a:p>
            <a:r>
              <a:rPr lang="en-US" dirty="0"/>
              <a:t>Modular, config-driven architecture (YAML + .env)</a:t>
            </a:r>
          </a:p>
          <a:p>
            <a:r>
              <a:rPr lang="en-US" dirty="0"/>
              <a:t>ML-powered classification with explainable rules</a:t>
            </a:r>
          </a:p>
          <a:p>
            <a:r>
              <a:rPr lang="en-US" dirty="0"/>
              <a:t>Local + cloud escalation paths</a:t>
            </a:r>
          </a:p>
          <a:p>
            <a:r>
              <a:rPr lang="en-US" dirty="0"/>
              <a:t>Built-in privacy modes aligned with data policies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Areas for Improvement</a:t>
            </a:r>
          </a:p>
          <a:p>
            <a:r>
              <a:rPr lang="en-US" dirty="0"/>
              <a:t>Current UX is CLI-based — no GUI yet</a:t>
            </a:r>
          </a:p>
          <a:p>
            <a:r>
              <a:rPr lang="en-US" dirty="0"/>
              <a:t>Limited User Interaction – implementation of chat would be better</a:t>
            </a:r>
          </a:p>
          <a:p>
            <a:r>
              <a:rPr lang="en-US" dirty="0"/>
              <a:t>ML model trained on mock data — real telemetry integration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DAE2-C553-EB71-04AA-D2B03225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223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A8C44-7B73-15F6-03D9-6A5B9109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F7B0-8114-10A0-4A2C-582EAB60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Follow-Up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54D9-6421-F37A-108C-843FE21B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9896061" cy="4310132"/>
          </a:xfrm>
        </p:spPr>
        <p:txBody>
          <a:bodyPr>
            <a:normAutofit/>
          </a:bodyPr>
          <a:lstStyle/>
          <a:p>
            <a:r>
              <a:rPr lang="en-US" dirty="0"/>
              <a:t>Open to discuss technical design or implementation details.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FD8F-D61F-41B6-B5A9-398668FF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10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271C-A779-2577-4921-4A8370EA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B8B0-405A-8BFD-7175-BA70950E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Seah Chen Khoon</a:t>
            </a:r>
          </a:p>
          <a:p>
            <a:r>
              <a:rPr lang="en-SG" dirty="0"/>
              <a:t>chenkhoon@yahoo.com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046B7-A5AE-BEED-EBD5-2A828ACD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1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1F86-00F9-88A1-BED9-30FF6F81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This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620B-1097-45E9-4103-08529718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Unanticipated hardware failures at the edge are costly and disruptive.</a:t>
            </a:r>
          </a:p>
          <a:p>
            <a:r>
              <a:rPr lang="en-US" dirty="0"/>
              <a:t>Manual diagnostics are reactive, inconsistent, and not scalable.</a:t>
            </a:r>
          </a:p>
          <a:p>
            <a:r>
              <a:rPr lang="en-US" dirty="0"/>
              <a:t>We propose an intelligent, configurable, and privacy-aware telemetry solution.</a:t>
            </a:r>
          </a:p>
          <a:p>
            <a:r>
              <a:rPr lang="en-US" dirty="0"/>
              <a:t>Uses machine learning to classify risks and escalate when needed.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8903-1991-FB66-D166-3F9301B3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23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8711E-603A-FDAD-19B0-3D8B38DB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EBDD-20CF-025B-515A-95FD0C4A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Challenges Are We Solving?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89CE-EDDE-53DF-AEE7-B4993E7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systems lack real-time diagnostics and intelligent alerting.</a:t>
            </a:r>
          </a:p>
          <a:p>
            <a:r>
              <a:rPr lang="en-US" dirty="0"/>
              <a:t>No unified mechanism to escalate issues beyond local processing.</a:t>
            </a:r>
          </a:p>
          <a:p>
            <a:r>
              <a:rPr lang="en-US" dirty="0"/>
              <a:t>Data privacy concerns limit centralized telemetry aggregation.</a:t>
            </a:r>
          </a:p>
          <a:p>
            <a:r>
              <a:rPr lang="en-US" dirty="0"/>
              <a:t>Lack of consistency in how telemetry is interpreted.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93691-88C0-8CE2-8A8F-6F5553C7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88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8E8C-0ED0-8D97-3BA4-EDFC0C0A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16D-B34E-DED0-A250-72B61CB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Value of Automated Diagnostics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79B8-5B68-E598-5249-91D63F6D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hardware failure rates and downtime.</a:t>
            </a:r>
          </a:p>
          <a:p>
            <a:r>
              <a:rPr lang="en-US" dirty="0"/>
              <a:t>Improved responsiveness to critical issues through cloud escalation.</a:t>
            </a:r>
          </a:p>
          <a:p>
            <a:r>
              <a:rPr lang="en-US" dirty="0"/>
              <a:t>Enhanced trust with users through transparent, configurable privacy controls.</a:t>
            </a:r>
          </a:p>
          <a:p>
            <a:r>
              <a:rPr lang="en-US" dirty="0"/>
              <a:t>Foundation for broader telemetry-based predictive maintenance.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24DE2-58AB-9E5D-E398-B301D661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84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6CF0-30AF-62DE-271E-E0431DE4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CA33-C3BB-9722-C005-1CAE4DA4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Telemetry and Diagnostics System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CD75-31BF-9795-C107-E5E860D3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Ingests a sample dataset from Hugging Face and applies preprocessing to prepare it for analysis.</a:t>
            </a:r>
          </a:p>
          <a:p>
            <a:r>
              <a:rPr lang="en-US" dirty="0"/>
              <a:t>Generates synthetic temperature values (20°C–120°C) and labels system states as Normal, Warning, or Critical.</a:t>
            </a:r>
          </a:p>
          <a:p>
            <a:r>
              <a:rPr lang="en-US" dirty="0"/>
              <a:t>Trains a Random Forest model to infer system health based on telemetry patterns.</a:t>
            </a:r>
          </a:p>
          <a:p>
            <a:r>
              <a:rPr lang="en-US" dirty="0"/>
              <a:t>Executes local actions for warnings and escalates critical cases to the cloud for advanced diagnostics using </a:t>
            </a:r>
            <a:r>
              <a:rPr lang="en-US" b="1" dirty="0"/>
              <a:t>LLM</a:t>
            </a:r>
            <a:r>
              <a:rPr lang="en-US" dirty="0"/>
              <a:t>.</a:t>
            </a:r>
          </a:p>
          <a:p>
            <a:r>
              <a:rPr lang="en-US" dirty="0"/>
              <a:t>Tailors behavior dynamically based on user-selected privacy mode and rule sets for edge or cloud handling.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E5E4-7E74-0062-58E8-D84BD543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393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7B285-AE8A-518D-2EC9-6C69EC74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B8F5-F451-EA1D-BE4B-53FF3BD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System Does?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7BC5-605D-5F9B-A68A-CDC3AC50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data ingestion via itemized device selection.</a:t>
            </a:r>
          </a:p>
          <a:p>
            <a:r>
              <a:rPr lang="en-US" dirty="0"/>
              <a:t>Machine learning model trained to detect risk thresholds.</a:t>
            </a:r>
          </a:p>
          <a:p>
            <a:r>
              <a:rPr lang="en-US" dirty="0"/>
              <a:t>Privacy-aware telemetry sharing modes (</a:t>
            </a:r>
            <a:r>
              <a:rPr lang="en-US" dirty="0" err="1"/>
              <a:t>local_only</a:t>
            </a:r>
            <a:r>
              <a:rPr lang="en-US" dirty="0"/>
              <a:t>, </a:t>
            </a:r>
            <a:r>
              <a:rPr lang="en-US" dirty="0" err="1"/>
              <a:t>share_with_dell</a:t>
            </a:r>
            <a:r>
              <a:rPr lang="en-US" dirty="0"/>
              <a:t>, </a:t>
            </a:r>
            <a:r>
              <a:rPr lang="en-US" dirty="0" err="1"/>
              <a:t>disable_telemetry</a:t>
            </a:r>
            <a:r>
              <a:rPr lang="en-US" dirty="0"/>
              <a:t>).</a:t>
            </a:r>
          </a:p>
          <a:p>
            <a:r>
              <a:rPr lang="en-US" dirty="0"/>
              <a:t>Rule-based local response + optional cloud escalation for CRITICAL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62A5-BA66-3234-FBE4-923145EB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85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AAD0-69EB-795B-DFB7-963084856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926-FCF3-3B4A-11A5-550752BF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and Compliance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AA2D-7196-7524-4A60-53278AED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5606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prompted to select telemetry sharing mode.</a:t>
            </a:r>
          </a:p>
          <a:p>
            <a:r>
              <a:rPr lang="en-US" dirty="0"/>
              <a:t>Configurable via YAML with environment variable support.</a:t>
            </a:r>
          </a:p>
          <a:p>
            <a:r>
              <a:rPr lang="en-US" dirty="0"/>
              <a:t>The </a:t>
            </a:r>
            <a:r>
              <a:rPr lang="en-US" dirty="0" err="1"/>
              <a:t>disable_telemetry</a:t>
            </a:r>
            <a:r>
              <a:rPr lang="en-US" dirty="0"/>
              <a:t> mode prevents all telemetry processing, disabling both edge and cloud interactions.</a:t>
            </a:r>
          </a:p>
          <a:p>
            <a:r>
              <a:rPr lang="en-US" dirty="0"/>
              <a:t>The </a:t>
            </a:r>
            <a:r>
              <a:rPr lang="en-US" dirty="0" err="1"/>
              <a:t>local_only</a:t>
            </a:r>
            <a:r>
              <a:rPr lang="en-US" dirty="0"/>
              <a:t> mode restricts all operations to the edge device, with no interaction with the cloud.</a:t>
            </a:r>
          </a:p>
          <a:p>
            <a:r>
              <a:rPr lang="en-US" dirty="0"/>
              <a:t>The </a:t>
            </a:r>
            <a:r>
              <a:rPr lang="en-US" dirty="0" err="1"/>
              <a:t>share_with_dell</a:t>
            </a:r>
            <a:r>
              <a:rPr lang="en-US" dirty="0"/>
              <a:t> mode enables both edge and cloud interactions for telemetry processing and diagnostics.</a:t>
            </a:r>
          </a:p>
          <a:p>
            <a:r>
              <a:rPr lang="en-US" dirty="0"/>
              <a:t>Aligned with enterprise data protection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6328A-C777-33D5-B11B-14134F4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7</a:t>
            </a:fld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CCFD-72EA-2182-F1EB-6083B0E7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33" y="1690688"/>
            <a:ext cx="4219048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AEB3-EC95-35E3-80B9-A8AE3345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7220597-A4F0-117F-5802-6124F765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45" y="1492251"/>
            <a:ext cx="7966655" cy="5167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BACC5-7200-7917-48FC-3CB14CBA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Architecture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190A-AB0B-5626-523E-2A5B086A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3862323" cy="4310132"/>
          </a:xfrm>
        </p:spPr>
        <p:txBody>
          <a:bodyPr>
            <a:normAutofit/>
          </a:bodyPr>
          <a:lstStyle/>
          <a:p>
            <a:r>
              <a:rPr lang="en-US" dirty="0"/>
              <a:t>Edge device: telemetry collector, ML model, and rule engine.</a:t>
            </a:r>
          </a:p>
          <a:p>
            <a:r>
              <a:rPr lang="en-US" dirty="0"/>
              <a:t>Configuration layer: YAML + .env.</a:t>
            </a:r>
          </a:p>
          <a:p>
            <a:r>
              <a:rPr lang="en-US" dirty="0"/>
              <a:t>Cloud API : downloads models/rules, handles escalations.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0551B-2904-EE5B-C817-9AE306BD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2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8D137-25B6-CF2E-D118-9F944DEF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9EEB-57DA-9DE6-E157-78D4DF15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Pipeline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C23B-735B-5873-8A09-7F3C753A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9896061" cy="4310132"/>
          </a:xfrm>
        </p:spPr>
        <p:txBody>
          <a:bodyPr>
            <a:normAutofit/>
          </a:bodyPr>
          <a:lstStyle/>
          <a:p>
            <a:r>
              <a:rPr lang="en-US" dirty="0"/>
              <a:t>Cleansing, encoding, and imputing missing values.</a:t>
            </a:r>
          </a:p>
          <a:p>
            <a:r>
              <a:rPr lang="en-US" dirty="0"/>
              <a:t>Feature engineering includes mocked temperature generation.</a:t>
            </a:r>
          </a:p>
          <a:p>
            <a:r>
              <a:rPr lang="en-US" dirty="0"/>
              <a:t>Multi-stage dataset split for robustness (train/</a:t>
            </a:r>
            <a:r>
              <a:rPr lang="en-US" dirty="0" err="1"/>
              <a:t>val</a:t>
            </a:r>
            <a:r>
              <a:rPr lang="en-US" dirty="0"/>
              <a:t>/test).</a:t>
            </a:r>
          </a:p>
          <a:p>
            <a:r>
              <a:rPr lang="en-US" dirty="0"/>
              <a:t>Exported model used in edge diagnostic flow.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D4172-8DF4-8F02-9CA6-20BB3F0E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454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1076</Words>
  <Application>Microsoft Office PowerPoint</Application>
  <PresentationFormat>Widescreen</PresentationFormat>
  <Paragraphs>119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Intelligent Edge Telemetry Agent for Proactive System Support</vt:lpstr>
      <vt:lpstr>Why This Matters?</vt:lpstr>
      <vt:lpstr>What Challenges Are We Solving?</vt:lpstr>
      <vt:lpstr>Strategic Value of Automated Diagnostics</vt:lpstr>
      <vt:lpstr>Smart Telemetry and Diagnostics System</vt:lpstr>
      <vt:lpstr>What This System Does?</vt:lpstr>
      <vt:lpstr>Privacy and Compliance</vt:lpstr>
      <vt:lpstr>End-to-End Architecture</vt:lpstr>
      <vt:lpstr>Data Engineering Pipeline</vt:lpstr>
      <vt:lpstr>Rule-Based Decision Engine with Transparent Logic</vt:lpstr>
      <vt:lpstr>Simple CLI-Driven Interaction</vt:lpstr>
      <vt:lpstr>Business Value and Roadmap</vt:lpstr>
      <vt:lpstr>Strengths and Areas for Improvement</vt:lpstr>
      <vt:lpstr>Questions or Follow-Up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Khoon Seah</dc:creator>
  <cp:lastModifiedBy>Chen Khoon Seah</cp:lastModifiedBy>
  <cp:revision>117</cp:revision>
  <dcterms:created xsi:type="dcterms:W3CDTF">2025-05-27T08:13:14Z</dcterms:created>
  <dcterms:modified xsi:type="dcterms:W3CDTF">2025-05-29T08:23:59Z</dcterms:modified>
</cp:coreProperties>
</file>