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08F2-0AD0-CA1C-D897-978D849D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A0084-6355-D6DF-DC0B-AD110FBDB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C0FB-E78E-7BE5-CF6D-087A9D06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A713-AD5D-97E2-E12A-0D277653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9343-E0EA-A2DA-D84F-73EEFC19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92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CB4E-DCA5-1AD2-7F33-5E5CE71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3175-1A5F-904D-12AA-2E64C01E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6030-97D7-9FEC-2858-9DF5495B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CD89-CF3F-56A0-B932-0F3F1EE2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4B33-51B8-0E58-7B76-25365581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5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72EA8-C6BA-7BDA-CDDE-40FA18002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810C4-DC44-54CC-DAD4-ACA5CF0E0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60C3-855C-539A-7C4D-CEDF36C7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6145-80F5-3313-FD01-014BC2FA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E9E9-0D15-4E69-F455-CDE35F82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4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7210-1D59-55BB-0BB5-7E1B4930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CDFB-BE4E-148A-A01D-32BD044B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5148-CC8F-AE1D-3904-2F7674A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B5F5-ACF7-B679-C151-DCB86918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FE72-74A6-C3AC-83D5-E770E6A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0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8A77-F6AC-B6D4-93A6-497ABFA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3BC2-E506-162E-D47E-127E9DA2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879F-AECD-D9D2-09AA-963B30A4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093C-4FD2-327E-3C80-570761D1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6830-D785-C445-92B7-76BF6B17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8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D46-9670-A774-338B-C2755958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0D03-69AC-F31A-F61E-EC56D968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1AA0-BFE1-BD01-4FED-B169CC49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1DE-3304-7E14-E3A8-B2A91CD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BE2-5D37-B1D1-8550-33FA7034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24C3-5220-16E8-0EFA-71C8D171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11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C463-8F2A-F2CA-ECDB-B5D8CF18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B89B-D8CA-CB51-856D-151108EB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8214-1CCA-8AD1-76F4-C3A847E2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7CCF-DBFE-BAB4-CC5A-5034D37A7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1A5F9-CEA0-709B-224B-F4494E345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7D22D-B59A-4325-9E3C-C5330AE2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66204-CBE2-B563-3547-AC6EB5D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6952C-79FB-7AFB-765E-05B9862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2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DDB5-8248-431E-BAA4-89BB49E9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3C3EA-95B6-A031-2EB4-6AD47D6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097C2-56F2-F8A3-668F-1C6BD5E2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32D7-D5CE-E6DD-5585-780B9DD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98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89F06-9250-12AC-67CD-274CFF1C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4AD9C-F8D6-F18F-21F8-A1B95F92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0DD2A-3505-5A7A-2F72-9BB9908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13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443A-8F32-A5D0-3771-4B7A79EB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4439-CFFA-ACE7-0390-498B014C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58BF-790B-F00A-52B5-EAD54DD5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3008A-8E86-D2FC-0B0A-0640C86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933F-5B31-AFAA-CC2C-29192BD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9A31-3C3E-8930-D1A3-EF1463D2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0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E5D6-CE08-BB4E-CFBA-62A6BA4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23AC8-4DDB-0D8A-AF4A-AC3AD3E1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9437-4EEE-AF6D-97E5-F0202E811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D614-1088-EA2B-24AE-0F9D8A76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7036-C604-0BCA-68F3-F50D1CA2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437B-748E-64A3-2851-CF162E5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3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4B6E1-90FF-D8A0-17E8-4075C5A6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43E3-A4E6-52ED-3871-36C927D2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AF38-729C-60A5-BBD7-19C28D015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9DDA-D6D7-BDE2-E68C-A5881789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AC44-A55D-050F-1DE6-36D06BF14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65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F80A-D574-0ED8-7DEC-49FEB5C6D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Intelligent Edge Telemetry Agent for Proactive System Support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D145-89F6-79E6-2205-ADE958D10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174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248C-B33A-7037-CD65-AB9E75B2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Architecture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B408F8-F3EE-4184-D31A-67C5A6FA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47" y="3629646"/>
            <a:ext cx="489442" cy="563403"/>
          </a:xfr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4C300E-5134-7BF5-155D-46E85ED671F1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D8D38-036B-AEAD-02B3-113CEF33D8CC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8F3B7-4DF4-5636-4C47-BA34A429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638"/>
            <a:ext cx="816733" cy="8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AA513B-02DE-6BBD-707B-B18FEF22F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228410-BAF5-208E-BAB6-DD91B2F62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01EE09-FC1B-C9B0-AA09-F1B9DC123C86}"/>
              </a:ext>
            </a:extLst>
          </p:cNvPr>
          <p:cNvCxnSpPr>
            <a:cxnSpLocks/>
            <a:stCxn id="19" idx="1"/>
            <a:endCxn id="1029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88B252-0BE5-3128-D052-7119B4001BD7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615571-0B1F-373F-7A5E-54EF2E84E42A}"/>
              </a:ext>
            </a:extLst>
          </p:cNvPr>
          <p:cNvCxnSpPr>
            <a:cxnSpLocks/>
            <a:stCxn id="17" idx="1"/>
            <a:endCxn id="5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E62AA9-7317-477B-02CA-7100BEDA5445}"/>
              </a:ext>
            </a:extLst>
          </p:cNvPr>
          <p:cNvSpPr txBox="1"/>
          <p:nvPr/>
        </p:nvSpPr>
        <p:spPr>
          <a:xfrm>
            <a:off x="5108954" y="5658875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4977D4D-A702-070B-0FA4-F64AEF8F3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713CF2-DD35-2A0D-4BCE-90470114E0D3}"/>
              </a:ext>
            </a:extLst>
          </p:cNvPr>
          <p:cNvCxnSpPr>
            <a:cxnSpLocks/>
            <a:stCxn id="31" idx="1"/>
            <a:endCxn id="5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A77214-9764-416B-1DA6-8A5D137C879D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4C15DB4-8EA5-4F74-B6DE-51C9FA793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C0447D3-7B26-A243-8530-723CA2E2C957}"/>
              </a:ext>
            </a:extLst>
          </p:cNvPr>
          <p:cNvSpPr txBox="1"/>
          <p:nvPr/>
        </p:nvSpPr>
        <p:spPr>
          <a:xfrm>
            <a:off x="5108954" y="3279040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18F3406-5CB2-20D2-3442-55E864EDE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0428A9-9D5C-5C58-0155-0EABFA087F5D}"/>
              </a:ext>
            </a:extLst>
          </p:cNvPr>
          <p:cNvCxnSpPr>
            <a:cxnSpLocks/>
            <a:stCxn id="44" idx="1"/>
            <a:endCxn id="6" idx="3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00D6CD-A03A-6BD2-CBAD-42E4F096E877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6363A4-1323-BF5D-EF66-45DF22AC230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564713" y="3394393"/>
            <a:ext cx="1089997" cy="51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30BCC8-92A5-91D8-CE2B-33DE1432D809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>
            <a:off x="1654933" y="2933005"/>
            <a:ext cx="999777" cy="46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4E3A43-2299-E368-9707-F93F7FE724D8}"/>
              </a:ext>
            </a:extLst>
          </p:cNvPr>
          <p:cNvSpPr txBox="1"/>
          <p:nvPr/>
        </p:nvSpPr>
        <p:spPr>
          <a:xfrm>
            <a:off x="1714980" y="2454083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Raw Telemetry</a:t>
            </a:r>
          </a:p>
          <a:p>
            <a:r>
              <a:rPr lang="en-SG" sz="1200" dirty="0"/>
              <a:t>via </a:t>
            </a:r>
            <a:r>
              <a:rPr lang="en-SG" sz="1200" dirty="0" err="1"/>
              <a:t>FastAPI</a:t>
            </a:r>
            <a:endParaRPr lang="en-SG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4624D9-1805-C6A4-F427-311671F7B7A5}"/>
              </a:ext>
            </a:extLst>
          </p:cNvPr>
          <p:cNvCxnSpPr>
            <a:cxnSpLocks/>
          </p:cNvCxnSpPr>
          <p:nvPr/>
        </p:nvCxnSpPr>
        <p:spPr>
          <a:xfrm>
            <a:off x="2880852" y="3982065"/>
            <a:ext cx="0" cy="117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8718BE7-5ED9-3797-FA71-105494262376}"/>
              </a:ext>
            </a:extLst>
          </p:cNvPr>
          <p:cNvSpPr txBox="1"/>
          <p:nvPr/>
        </p:nvSpPr>
        <p:spPr>
          <a:xfrm>
            <a:off x="2045109" y="4638727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Anomaly </a:t>
            </a:r>
          </a:p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Upload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D2C9689-116F-2D1D-BC5D-BECCC6590763}"/>
              </a:ext>
            </a:extLst>
          </p:cNvPr>
          <p:cNvSpPr txBox="1"/>
          <p:nvPr/>
        </p:nvSpPr>
        <p:spPr>
          <a:xfrm>
            <a:off x="3411577" y="4277566"/>
            <a:ext cx="96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update, Advice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AEC0AB2-7A8C-04F2-3042-D754DFE9E8D6}"/>
              </a:ext>
            </a:extLst>
          </p:cNvPr>
          <p:cNvSpPr txBox="1"/>
          <p:nvPr/>
        </p:nvSpPr>
        <p:spPr>
          <a:xfrm>
            <a:off x="1714980" y="3757076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User Interaction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9401F2B9-18D7-9A1B-4198-B655C9D8E80C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90D2F52-B3D5-6BC3-B66B-086D50CDDB1E}"/>
              </a:ext>
            </a:extLst>
          </p:cNvPr>
          <p:cNvCxnSpPr>
            <a:cxnSpLocks/>
            <a:stCxn id="1029" idx="1"/>
            <a:endCxn id="17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9" grpId="0"/>
      <p:bldP spid="45" grpId="0"/>
      <p:bldP spid="61" grpId="0"/>
      <p:bldP spid="1025" grpId="0"/>
      <p:bldP spid="1027" grpId="0"/>
      <p:bldP spid="1028" grpId="0"/>
      <p:bldP spid="10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EF97C-9680-C02E-A5D7-327F49FD0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1207-CF12-9755-42CE-22E44292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(Model Creation)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67FD9D-B2E8-F442-231D-2C76E415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431145-6A36-01A8-E086-E4C0D0EF9188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679125-4606-EEA9-3EF5-29AEAE942B6D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3DDFE7-027B-FBB9-5BB3-66C5536307D4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D452BB-F0CF-B3C0-EDD0-831DAC63484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EC1DAD0-40DC-77E5-5F86-1E54AB2A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414F00-05C4-0D66-5DD3-635A2FB3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96" y="6219412"/>
            <a:ext cx="971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05D9DB-DA7C-5AA6-1CCC-53A63885D99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144579" y="5866180"/>
            <a:ext cx="0" cy="44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669244DE-8D00-4BEC-A848-211ACB6B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B780466-D924-EED8-6B13-01BB143ADD59}"/>
              </a:ext>
            </a:extLst>
          </p:cNvPr>
          <p:cNvSpPr txBox="1"/>
          <p:nvPr/>
        </p:nvSpPr>
        <p:spPr>
          <a:xfrm>
            <a:off x="5108954" y="5658875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169DAAAE-80D3-5CD8-4A3D-1827C8FA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/>
              <a:t>eda_transform_train_export.py</a:t>
            </a:r>
          </a:p>
          <a:p>
            <a:pPr lvl="1"/>
            <a:r>
              <a:rPr lang="fr-FR" sz="800" b="1" dirty="0"/>
              <a:t>Download </a:t>
            </a:r>
            <a:r>
              <a:rPr lang="fr-FR" sz="800" b="1" dirty="0" err="1"/>
              <a:t>dataset</a:t>
            </a:r>
            <a:r>
              <a:rPr lang="fr-FR" sz="800" b="1" dirty="0"/>
              <a:t> </a:t>
            </a:r>
            <a:r>
              <a:rPr lang="fr-FR" sz="800" b="1" dirty="0" err="1"/>
              <a:t>from</a:t>
            </a:r>
            <a:r>
              <a:rPr lang="fr-FR" sz="800" b="1" dirty="0"/>
              <a:t> </a:t>
            </a:r>
            <a:r>
              <a:rPr lang="fr-FR" sz="800" b="1" dirty="0" err="1"/>
              <a:t>Hugging</a:t>
            </a:r>
            <a:r>
              <a:rPr lang="fr-FR" sz="800" b="1" dirty="0"/>
              <a:t> Face</a:t>
            </a:r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Data </a:t>
            </a:r>
            <a:r>
              <a:rPr lang="fr-FR" sz="800" b="1" dirty="0" err="1"/>
              <a:t>Preprocessing</a:t>
            </a:r>
            <a:endParaRPr lang="fr-FR" sz="800" b="1" dirty="0"/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</a:t>
            </a:r>
            <a:r>
              <a:rPr lang="fr-FR" sz="800" b="1" dirty="0" err="1"/>
              <a:t>Feature</a:t>
            </a:r>
            <a:r>
              <a:rPr lang="fr-FR" sz="800" b="1" dirty="0"/>
              <a:t> Engineering</a:t>
            </a:r>
          </a:p>
          <a:p>
            <a:pPr lvl="2"/>
            <a:r>
              <a:rPr lang="fr-FR" sz="800" b="1" dirty="0">
                <a:solidFill>
                  <a:schemeClr val="accent1"/>
                </a:solidFill>
              </a:rPr>
              <a:t>Randomise value to </a:t>
            </a:r>
            <a:r>
              <a:rPr lang="fr-FR" sz="800" b="1" dirty="0" err="1">
                <a:solidFill>
                  <a:schemeClr val="accent1"/>
                </a:solidFill>
              </a:rPr>
              <a:t>create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Temperature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field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</a:p>
          <a:p>
            <a:pPr lvl="2"/>
            <a:r>
              <a:rPr lang="fr-FR" sz="800" b="1" dirty="0" err="1"/>
              <a:t>Perform</a:t>
            </a:r>
            <a:r>
              <a:rPr lang="fr-FR" sz="800" b="1" dirty="0"/>
              <a:t> OHE on nominal </a:t>
            </a:r>
            <a:r>
              <a:rPr lang="fr-FR" sz="800" b="1" dirty="0" err="1"/>
              <a:t>fields</a:t>
            </a:r>
            <a:endParaRPr lang="fr-FR" sz="800" b="1" dirty="0"/>
          </a:p>
          <a:p>
            <a:pPr lvl="2"/>
            <a:r>
              <a:rPr lang="fr-FR" sz="800" b="1" dirty="0" err="1"/>
              <a:t>Perform</a:t>
            </a:r>
            <a:r>
              <a:rPr lang="fr-FR" sz="800" b="1" dirty="0"/>
              <a:t> ordinal </a:t>
            </a:r>
            <a:r>
              <a:rPr lang="fr-FR" sz="800" b="1" dirty="0" err="1"/>
              <a:t>Encoding</a:t>
            </a:r>
            <a:endParaRPr lang="fr-FR" sz="800" b="1" dirty="0"/>
          </a:p>
          <a:p>
            <a:pPr lvl="2"/>
            <a:r>
              <a:rPr lang="fr-FR" sz="800" b="1" dirty="0" err="1">
                <a:solidFill>
                  <a:schemeClr val="accent1"/>
                </a:solidFill>
              </a:rPr>
              <a:t>Assign</a:t>
            </a:r>
            <a:r>
              <a:rPr lang="fr-FR" sz="800" b="1" dirty="0">
                <a:solidFill>
                  <a:schemeClr val="accent1"/>
                </a:solidFill>
              </a:rPr>
              <a:t> range of </a:t>
            </a:r>
            <a:r>
              <a:rPr lang="fr-FR" sz="800" b="1" dirty="0" err="1">
                <a:solidFill>
                  <a:schemeClr val="accent1"/>
                </a:solidFill>
              </a:rPr>
              <a:t>temperature</a:t>
            </a:r>
            <a:r>
              <a:rPr lang="fr-FR" sz="800" b="1" dirty="0">
                <a:solidFill>
                  <a:schemeClr val="accent1"/>
                </a:solidFill>
              </a:rPr>
              <a:t> to </a:t>
            </a:r>
            <a:r>
              <a:rPr lang="fr-FR" sz="800" b="1" dirty="0" err="1">
                <a:solidFill>
                  <a:schemeClr val="accent1"/>
                </a:solidFill>
              </a:rPr>
              <a:t>form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target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column</a:t>
            </a:r>
            <a:endParaRPr lang="fr-FR" sz="800" b="1" dirty="0">
              <a:solidFill>
                <a:schemeClr val="accent1"/>
              </a:solidFill>
            </a:endParaRPr>
          </a:p>
          <a:p>
            <a:pPr lvl="1"/>
            <a:r>
              <a:rPr lang="fr-FR" sz="800" b="1" dirty="0" err="1"/>
              <a:t>Prepare</a:t>
            </a:r>
            <a:r>
              <a:rPr lang="fr-FR" sz="800" b="1" dirty="0"/>
              <a:t> Train, Validation, Test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/>
              <a:t>Train </a:t>
            </a:r>
            <a:r>
              <a:rPr lang="fr-FR" sz="800" b="1" dirty="0" err="1"/>
              <a:t>random</a:t>
            </a:r>
            <a:r>
              <a:rPr lang="fr-FR" sz="800" b="1" dirty="0"/>
              <a:t> </a:t>
            </a:r>
            <a:r>
              <a:rPr lang="fr-FR" sz="800" b="1" dirty="0" err="1"/>
              <a:t>forest</a:t>
            </a:r>
            <a:r>
              <a:rPr lang="fr-FR" sz="800" b="1" dirty="0"/>
              <a:t> on train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</a:t>
            </a:r>
            <a:r>
              <a:rPr lang="fr-FR" sz="800" b="1" dirty="0" err="1"/>
              <a:t>Prediction</a:t>
            </a:r>
            <a:r>
              <a:rPr lang="fr-FR" sz="800" b="1" dirty="0"/>
              <a:t> on validation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/>
              <a:t>Output classification report on validation Set</a:t>
            </a:r>
          </a:p>
          <a:p>
            <a:pPr lvl="1"/>
            <a:r>
              <a:rPr lang="fr-FR" sz="800" b="1" dirty="0"/>
              <a:t>Save model on folder in cloud</a:t>
            </a:r>
          </a:p>
          <a:p>
            <a:pPr lvl="1"/>
            <a:endParaRPr lang="fr-FR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847D95D-B3C7-4E13-CEB5-48384AF3E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90" y="2680796"/>
            <a:ext cx="6952381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81212-5E22-1D18-30EE-1FE66A6D6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97B8-EECB-D219-B025-C45675E1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(Model Creation)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5C85C95-7C09-2A1F-B6E4-9C905DAA9CF0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Model </a:t>
            </a:r>
            <a:r>
              <a:rPr lang="fr-FR" sz="1200" b="1" dirty="0" err="1"/>
              <a:t>Overview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15DD8-F6ED-13C4-C4F3-965F8F24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6" y="1872845"/>
            <a:ext cx="7512729" cy="24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1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FE452-DDE8-EBC3-7850-52C9C2A7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634E-01EE-F5AC-3E2A-464D7337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(Initial Setup)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62799-DD02-5B5C-EE5C-F616DE36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/>
              <a:t>telemetry_collector.py</a:t>
            </a:r>
          </a:p>
          <a:p>
            <a:pPr lvl="1"/>
            <a:r>
              <a:rPr lang="fr-FR" sz="800" b="1" dirty="0"/>
              <a:t>Initial Setup</a:t>
            </a:r>
          </a:p>
          <a:p>
            <a:pPr marL="914400" lvl="2" indent="0">
              <a:buNone/>
            </a:pPr>
            <a:r>
              <a:rPr lang="en-SG" sz="800" b="1" dirty="0"/>
              <a:t>Download model from Cloud using https</a:t>
            </a:r>
          </a:p>
          <a:p>
            <a:pPr marL="914400" lvl="2" indent="0">
              <a:buNone/>
            </a:pPr>
            <a:r>
              <a:rPr lang="en-SG" sz="800" b="1" dirty="0"/>
              <a:t>Download Rules </a:t>
            </a:r>
            <a:r>
              <a:rPr lang="en-SG" sz="800" b="1"/>
              <a:t>from Cloud using https</a:t>
            </a:r>
            <a:endParaRPr lang="en-SG" sz="800" b="1" dirty="0"/>
          </a:p>
          <a:p>
            <a:pPr marL="914400" lvl="2" indent="0">
              <a:buNone/>
            </a:pPr>
            <a:r>
              <a:rPr lang="en-SG" sz="800" b="1" dirty="0"/>
              <a:t>Ask user Privacy Question</a:t>
            </a:r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8843C9-D180-230F-88D6-032BB07C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32818F-4777-479A-4892-C5BCF4B1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2A5A3-A877-D301-6AAB-E3FC01D675AE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E9F475-4153-DC84-32BB-44C1A3DB91F4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487C9-55BD-F0E6-3272-7A7AAE215E37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B544D0-3A76-6C30-ABA8-07759512A0D4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D2752-7B14-25F2-6895-22064226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C549425-0FD3-DE1E-AEEC-8537DD6CDCF9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952815-2AD9-7E1A-30DA-CBD31E24F4AB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01DEA5-2C8F-97F3-2DE8-A901232A210E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30C4A-F957-BDA0-7740-A78C94A2B5BE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C8BCF4-5B62-B064-4CBA-74A053A7CA0F}"/>
              </a:ext>
            </a:extLst>
          </p:cNvPr>
          <p:cNvSpPr txBox="1"/>
          <p:nvPr/>
        </p:nvSpPr>
        <p:spPr>
          <a:xfrm>
            <a:off x="3577580" y="4410452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30B25D-37C3-830B-EE4A-4B3542B2D23F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6C5A71-9A7B-8D34-5C69-AC863BC0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E18AB79-16F7-3670-A48E-51D3E92A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02093F-6B7E-4A95-450D-095ED66E166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D257EC-2080-0A35-B428-5CD65B46F76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D7276-CBEC-81A5-34F6-17C02A7DCE46}"/>
              </a:ext>
            </a:extLst>
          </p:cNvPr>
          <p:cNvSpPr txBox="1"/>
          <p:nvPr/>
        </p:nvSpPr>
        <p:spPr>
          <a:xfrm>
            <a:off x="5108954" y="5658875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5B0F7-6292-E860-FA9F-7BBAAE423097}"/>
              </a:ext>
            </a:extLst>
          </p:cNvPr>
          <p:cNvSpPr txBox="1"/>
          <p:nvPr/>
        </p:nvSpPr>
        <p:spPr>
          <a:xfrm>
            <a:off x="5108954" y="3279040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2201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7E49-8F6D-09F4-5EF5-5729A630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DEF9C9B-BDB3-952F-543A-04885CAD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6" y="1894409"/>
            <a:ext cx="104203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A1FEB-035B-E89B-52A8-3501B550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(Initial Setup)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7AFFF9-1634-8587-347E-15F386BFBF6E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Download Model and Rules </a:t>
            </a:r>
            <a:r>
              <a:rPr lang="fr-FR" sz="1200" b="1" dirty="0" err="1"/>
              <a:t>from</a:t>
            </a:r>
            <a:r>
              <a:rPr lang="fr-FR" sz="1200" b="1" dirty="0"/>
              <a:t> Cloud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265907-698D-DE08-5F76-03E3619E1F7C}"/>
              </a:ext>
            </a:extLst>
          </p:cNvPr>
          <p:cNvSpPr txBox="1">
            <a:spLocks/>
          </p:cNvSpPr>
          <p:nvPr/>
        </p:nvSpPr>
        <p:spPr>
          <a:xfrm>
            <a:off x="648046" y="4341814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b="1" dirty="0"/>
              <a:t>Ask User Privacy Question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5E3DEA8-A721-F096-8332-D44409FD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36" y="4575724"/>
            <a:ext cx="4474560" cy="19630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863540D-531A-7558-3C1B-84131BE8617A}"/>
              </a:ext>
            </a:extLst>
          </p:cNvPr>
          <p:cNvSpPr/>
          <p:nvPr/>
        </p:nvSpPr>
        <p:spPr>
          <a:xfrm>
            <a:off x="736536" y="2271252"/>
            <a:ext cx="1662535" cy="5407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944F6-75B5-F0C8-525D-29C91893BD4D}"/>
              </a:ext>
            </a:extLst>
          </p:cNvPr>
          <p:cNvSpPr/>
          <p:nvPr/>
        </p:nvSpPr>
        <p:spPr>
          <a:xfrm>
            <a:off x="736536" y="2994732"/>
            <a:ext cx="1662535" cy="5407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30A366-55C7-C9C2-2A85-9F9CA40333C9}"/>
              </a:ext>
            </a:extLst>
          </p:cNvPr>
          <p:cNvCxnSpPr>
            <a:stCxn id="32" idx="3"/>
          </p:cNvCxnSpPr>
          <p:nvPr/>
        </p:nvCxnSpPr>
        <p:spPr>
          <a:xfrm>
            <a:off x="2399071" y="2541639"/>
            <a:ext cx="4522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BCB4535-FF16-3289-A7A9-D23026D8AE01}"/>
              </a:ext>
            </a:extLst>
          </p:cNvPr>
          <p:cNvCxnSpPr>
            <a:endCxn id="33" idx="3"/>
          </p:cNvCxnSpPr>
          <p:nvPr/>
        </p:nvCxnSpPr>
        <p:spPr>
          <a:xfrm rot="5400000">
            <a:off x="2263473" y="2677237"/>
            <a:ext cx="723480" cy="45228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2B889F41-FC7F-9B26-BFE4-9655002B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202" y="4341814"/>
            <a:ext cx="3670771" cy="1169104"/>
          </a:xfrm>
        </p:spPr>
        <p:txBody>
          <a:bodyPr>
            <a:normAutofit/>
          </a:bodyPr>
          <a:lstStyle/>
          <a:p>
            <a:r>
              <a:rPr lang="fr-FR" sz="1200" b="1" dirty="0"/>
              <a:t>telemetry_collector.py</a:t>
            </a:r>
          </a:p>
          <a:p>
            <a:pPr lvl="1"/>
            <a:r>
              <a:rPr lang="fr-FR" sz="800" b="1" dirty="0"/>
              <a:t>Initial Setup</a:t>
            </a:r>
          </a:p>
          <a:p>
            <a:pPr marL="914400" lvl="2" indent="0">
              <a:buNone/>
            </a:pPr>
            <a:r>
              <a:rPr lang="en-SG" sz="800" b="1" dirty="0"/>
              <a:t>Download model from Cloud</a:t>
            </a:r>
          </a:p>
          <a:p>
            <a:pPr marL="914400" lvl="2" indent="0">
              <a:buNone/>
            </a:pPr>
            <a:r>
              <a:rPr lang="en-SG" sz="800" b="1" dirty="0"/>
              <a:t>Download Rules from Cloud</a:t>
            </a:r>
          </a:p>
          <a:p>
            <a:pPr marL="914400" lvl="2" indent="0">
              <a:buNone/>
            </a:pPr>
            <a:r>
              <a:rPr lang="en-SG" sz="800" b="1" dirty="0"/>
              <a:t>Ask user Privacy Question</a:t>
            </a:r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4448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ED29C-80BC-C002-5CA3-3BFDD526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3DC6-3CFC-5B9F-4299-A4EBC6D3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(Telemetry Collection)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79B71-EE41-8633-3469-68A8A4CE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 err="1"/>
              <a:t>machine_config.yml</a:t>
            </a:r>
            <a:endParaRPr lang="fr-FR" sz="1200" b="1" dirty="0"/>
          </a:p>
          <a:p>
            <a:pPr lvl="1"/>
            <a:r>
              <a:rPr lang="fr-FR" sz="800" b="1" dirty="0"/>
              <a:t>Store variable test data in config file</a:t>
            </a:r>
          </a:p>
          <a:p>
            <a:pPr lvl="1"/>
            <a:endParaRPr lang="fr-FR" sz="800" b="1" dirty="0"/>
          </a:p>
          <a:p>
            <a:r>
              <a:rPr lang="fr-FR" sz="1200" b="1" dirty="0" err="1"/>
              <a:t>Telemetery</a:t>
            </a:r>
            <a:r>
              <a:rPr lang="fr-FR" sz="1200" b="1" dirty="0"/>
              <a:t> Collection</a:t>
            </a:r>
          </a:p>
          <a:p>
            <a:pPr lvl="1"/>
            <a:r>
              <a:rPr lang="en-US" sz="800" b="1" dirty="0"/>
              <a:t>Invoke an API service to retrieve a specific dataset defined in the YAML configuration.</a:t>
            </a:r>
            <a:endParaRPr lang="fr-FR" sz="800" b="1" dirty="0"/>
          </a:p>
          <a:p>
            <a:pPr lvl="1"/>
            <a:r>
              <a:rPr lang="en-US" sz="800" b="1" dirty="0"/>
              <a:t>Based on the privacy settings and dataset content, the system performs inference to determine the severity level: Normal, Warning, or Critical.</a:t>
            </a:r>
            <a:endParaRPr lang="fr-FR" sz="800" b="1" dirty="0"/>
          </a:p>
          <a:p>
            <a:pPr lvl="1"/>
            <a:r>
              <a:rPr lang="en-SG" sz="800" b="1" dirty="0"/>
              <a:t>If the outcome is Warning, it will refer to the Rules to invoke defined action to the user </a:t>
            </a:r>
            <a:endParaRPr lang="fr-FR" sz="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D38550-AD0D-E409-E37F-4D9FE678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B29C0-6693-214E-DF00-22981A71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23771-D291-47D4-82F3-84443C6DFBFE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E957C8-0110-E62E-3FCF-79925D830EEC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3346B5-CAB8-C74A-FB5E-9FF7F826BC73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12F712-242C-1D70-5903-29139E07CEB1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8918DAB-B82A-85CD-6617-06A383336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CB6B231-1CC1-9172-37CC-B37010ADD11D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1F06A0-61A0-ECFB-5563-2EDB6FC9CB6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71E0D-11EE-E117-D79E-C626E9F7386B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D104A-E88A-9A86-1E8E-B64F1495FDD8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F18E00-BA96-8567-4FE2-EDDA7338A514}"/>
              </a:ext>
            </a:extLst>
          </p:cNvPr>
          <p:cNvSpPr txBox="1"/>
          <p:nvPr/>
        </p:nvSpPr>
        <p:spPr>
          <a:xfrm>
            <a:off x="3577580" y="4410452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D91917-E1EE-835C-6616-114715F509AD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43C989-BDA8-D11B-BA74-5A076A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638"/>
            <a:ext cx="816733" cy="8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8E133-542E-F8D7-E747-4C804BF11E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54933" y="2933005"/>
            <a:ext cx="999777" cy="46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8E71C-70CE-DD5B-8783-1256322360F0}"/>
              </a:ext>
            </a:extLst>
          </p:cNvPr>
          <p:cNvSpPr txBox="1"/>
          <p:nvPr/>
        </p:nvSpPr>
        <p:spPr>
          <a:xfrm>
            <a:off x="1714980" y="2454083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Raw Telemetry</a:t>
            </a:r>
          </a:p>
          <a:p>
            <a:r>
              <a:rPr lang="en-SG" sz="1200" dirty="0"/>
              <a:t>via </a:t>
            </a:r>
            <a:r>
              <a:rPr lang="en-SG" sz="1200" dirty="0" err="1"/>
              <a:t>FastAPI</a:t>
            </a:r>
            <a:endParaRPr lang="en-SG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D46DB8-A0C6-03B1-67C0-A7DF3276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D5FCCE-0472-B417-E157-6DE91745EF2D}"/>
              </a:ext>
            </a:extLst>
          </p:cNvPr>
          <p:cNvSpPr txBox="1"/>
          <p:nvPr/>
        </p:nvSpPr>
        <p:spPr>
          <a:xfrm>
            <a:off x="5108954" y="3279040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3F87D1-8FAA-14DC-95B9-E72A012C3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B30AD2-2253-8965-53E3-1E7E88D6BFB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680F73-F8F8-8367-87F9-0B8277E12B1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7">
            <a:extLst>
              <a:ext uri="{FF2B5EF4-FFF2-40B4-BE49-F238E27FC236}">
                <a16:creationId xmlns:a16="http://schemas.microsoft.com/office/drawing/2014/main" id="{2BB9AE2F-9FD0-D73C-94B6-C7AB2BEB8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847" y="3629646"/>
            <a:ext cx="489442" cy="56340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5924E7-2AF9-8A6C-43E1-A62135A7AC94}"/>
              </a:ext>
            </a:extLst>
          </p:cNvPr>
          <p:cNvCxnSpPr>
            <a:cxnSpLocks/>
          </p:cNvCxnSpPr>
          <p:nvPr/>
        </p:nvCxnSpPr>
        <p:spPr>
          <a:xfrm flipH="1">
            <a:off x="1564713" y="3394393"/>
            <a:ext cx="1089997" cy="51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3DEEFD-986D-1A96-70FA-8C91F171E1C2}"/>
              </a:ext>
            </a:extLst>
          </p:cNvPr>
          <p:cNvSpPr txBox="1"/>
          <p:nvPr/>
        </p:nvSpPr>
        <p:spPr>
          <a:xfrm>
            <a:off x="1714980" y="3757076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User Interaction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07ECF4-B38A-3FDA-335C-88CAD0359737}"/>
              </a:ext>
            </a:extLst>
          </p:cNvPr>
          <p:cNvSpPr txBox="1"/>
          <p:nvPr/>
        </p:nvSpPr>
        <p:spPr>
          <a:xfrm>
            <a:off x="5039089" y="5690567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200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5D8F-44F2-1CE5-A1F4-A262840D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DCAC-29D3-A41B-B248-8F1E20E9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(Telemetry Collection)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F04BEC-7936-E637-AEB4-588A6C25D51E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err="1"/>
              <a:t>DataSet</a:t>
            </a:r>
            <a:r>
              <a:rPr lang="fr-FR" sz="1200" b="1" dirty="0"/>
              <a:t> in Config file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B2B37-AFFF-99D0-73A8-071C892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9" y="1928979"/>
            <a:ext cx="2319485" cy="4638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A9DFE-3136-BA69-53A5-0410F1CA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80" y="2625117"/>
            <a:ext cx="6152381" cy="64761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154A7DB-5EA7-ADF9-8FC7-DF2696DC539E}"/>
              </a:ext>
            </a:extLst>
          </p:cNvPr>
          <p:cNvSpPr txBox="1">
            <a:spLocks/>
          </p:cNvSpPr>
          <p:nvPr/>
        </p:nvSpPr>
        <p:spPr>
          <a:xfrm>
            <a:off x="3759956" y="2327119"/>
            <a:ext cx="5846160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Detects moderate temperature, prompts user, dims screen on approval.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4FE4E0-4A18-B5A1-8750-2EED9B73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80" y="1928979"/>
            <a:ext cx="1400000" cy="219048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8AF4BF4-BD0C-60A4-B944-40CF58F05352}"/>
              </a:ext>
            </a:extLst>
          </p:cNvPr>
          <p:cNvSpPr txBox="1">
            <a:spLocks/>
          </p:cNvSpPr>
          <p:nvPr/>
        </p:nvSpPr>
        <p:spPr>
          <a:xfrm>
            <a:off x="3759956" y="1685815"/>
            <a:ext cx="5846160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Select the type of data for retrieval.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29676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364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</vt:lpstr>
      <vt:lpstr>Office Theme</vt:lpstr>
      <vt:lpstr>Intelligent Edge Telemetry Agent for Proactive System Support</vt:lpstr>
      <vt:lpstr>Architecture Overview</vt:lpstr>
      <vt:lpstr>Step-by-Step Implementation  (Model Creation)</vt:lpstr>
      <vt:lpstr>Step-by-Step Implementation  (Model Creation)</vt:lpstr>
      <vt:lpstr>Step-by-Step Implementation (Initial Setup)</vt:lpstr>
      <vt:lpstr>Step-by-Step Implementation (Initial Setup)</vt:lpstr>
      <vt:lpstr>Step-by-Step Implementation  (Telemetry Collection)</vt:lpstr>
      <vt:lpstr>Step-by-Step Implementation (Telemetry Collection)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Khoon Seah</dc:creator>
  <cp:lastModifiedBy>Chen Khoon Seah</cp:lastModifiedBy>
  <cp:revision>72</cp:revision>
  <dcterms:created xsi:type="dcterms:W3CDTF">2025-05-27T08:13:14Z</dcterms:created>
  <dcterms:modified xsi:type="dcterms:W3CDTF">2025-05-27T12:02:50Z</dcterms:modified>
</cp:coreProperties>
</file>