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C03E1-08DD-426F-8267-3627E132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729689"/>
            <a:ext cx="5880847" cy="53986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5EC55F1-A477-41D9-8AFE-C04D7E07BE68}"/>
              </a:ext>
            </a:extLst>
          </p:cNvPr>
          <p:cNvGrpSpPr/>
          <p:nvPr/>
        </p:nvGrpSpPr>
        <p:grpSpPr>
          <a:xfrm>
            <a:off x="6239437" y="729688"/>
            <a:ext cx="5504330" cy="5398621"/>
            <a:chOff x="6338047" y="729689"/>
            <a:chExt cx="5504330" cy="539862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AB47D3-A5A2-43AB-8464-5BD20DFBF360}"/>
                </a:ext>
              </a:extLst>
            </p:cNvPr>
            <p:cNvCxnSpPr/>
            <p:nvPr/>
          </p:nvCxnSpPr>
          <p:spPr>
            <a:xfrm>
              <a:off x="6338047" y="729689"/>
              <a:ext cx="0" cy="55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B04D12-A742-482A-8B2E-D6C6BA4FDA0C}"/>
                </a:ext>
              </a:extLst>
            </p:cNvPr>
            <p:cNvCxnSpPr/>
            <p:nvPr/>
          </p:nvCxnSpPr>
          <p:spPr>
            <a:xfrm>
              <a:off x="6338047" y="1380565"/>
              <a:ext cx="0" cy="47477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9C0C64-3DE2-4838-94E9-E0B959108395}"/>
                </a:ext>
              </a:extLst>
            </p:cNvPr>
            <p:cNvGrpSpPr/>
            <p:nvPr/>
          </p:nvGrpSpPr>
          <p:grpSpPr>
            <a:xfrm>
              <a:off x="6624918" y="729689"/>
              <a:ext cx="5217459" cy="5398621"/>
              <a:chOff x="6624918" y="729689"/>
              <a:chExt cx="5217459" cy="53986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540E32-E7E3-4E60-B818-30B54D593658}"/>
                  </a:ext>
                </a:extLst>
              </p:cNvPr>
              <p:cNvGrpSpPr/>
              <p:nvPr/>
            </p:nvGrpSpPr>
            <p:grpSpPr>
              <a:xfrm>
                <a:off x="6624918" y="729689"/>
                <a:ext cx="5217459" cy="5398621"/>
                <a:chOff x="6741459" y="729689"/>
                <a:chExt cx="5217459" cy="53986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C0F6C97-36B5-4937-8695-5CAAE4265596}"/>
                    </a:ext>
                  </a:extLst>
                </p:cNvPr>
                <p:cNvGrpSpPr/>
                <p:nvPr/>
              </p:nvGrpSpPr>
              <p:grpSpPr>
                <a:xfrm>
                  <a:off x="6741459" y="729689"/>
                  <a:ext cx="5217459" cy="5398621"/>
                  <a:chOff x="6741459" y="729689"/>
                  <a:chExt cx="5217459" cy="539862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C82BFE8B-7FB9-4C76-BCB9-987E8502B2F8}"/>
                      </a:ext>
                    </a:extLst>
                  </p:cNvPr>
                  <p:cNvSpPr/>
                  <p:nvPr/>
                </p:nvSpPr>
                <p:spPr>
                  <a:xfrm>
                    <a:off x="6741459" y="729689"/>
                    <a:ext cx="5217459" cy="539862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7B375B9-C545-434F-99DD-F8CA32391A33}"/>
                      </a:ext>
                    </a:extLst>
                  </p:cNvPr>
                  <p:cNvSpPr/>
                  <p:nvPr/>
                </p:nvSpPr>
                <p:spPr>
                  <a:xfrm>
                    <a:off x="6741459" y="729689"/>
                    <a:ext cx="5217459" cy="552264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FE199A-4AC7-4ADA-9BB4-E82654C5AF7B}"/>
                    </a:ext>
                  </a:extLst>
                </p:cNvPr>
                <p:cNvSpPr txBox="1"/>
                <p:nvPr/>
              </p:nvSpPr>
              <p:spPr>
                <a:xfrm>
                  <a:off x="7355541" y="821155"/>
                  <a:ext cx="39892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Nav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614A31-4B67-4B1D-9B12-A5991E08C174}"/>
                    </a:ext>
                  </a:extLst>
                </p:cNvPr>
                <p:cNvSpPr txBox="1"/>
                <p:nvPr/>
              </p:nvSpPr>
              <p:spPr>
                <a:xfrm>
                  <a:off x="8086164" y="3244333"/>
                  <a:ext cx="2805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Main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0BD853-A82F-4B1F-99EF-BD29DA368502}"/>
                  </a:ext>
                </a:extLst>
              </p:cNvPr>
              <p:cNvSpPr txBox="1"/>
              <p:nvPr/>
            </p:nvSpPr>
            <p:spPr>
              <a:xfrm>
                <a:off x="6669744" y="821155"/>
                <a:ext cx="851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Flex: 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4DE70E-6C11-4873-BC23-10AEBF46B81C}"/>
                  </a:ext>
                </a:extLst>
              </p:cNvPr>
              <p:cNvSpPr txBox="1"/>
              <p:nvPr/>
            </p:nvSpPr>
            <p:spPr>
              <a:xfrm>
                <a:off x="6786283" y="3428999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Flex: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BD90418-4612-4906-BF27-F9F9EC7047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EBBAAD-364E-49E9-9A78-5C38CC7BB32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7362C5-8B15-4F59-B4B5-1548BCA4327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14954B-5B50-47FE-9721-D3C0DCA56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4725" y="524123"/>
                <a:ext cx="6230219" cy="466790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947E52-2737-4173-8ADD-124F67BAA77F}"/>
                  </a:ext>
                </a:extLst>
              </p:cNvPr>
              <p:cNvGrpSpPr/>
              <p:nvPr/>
            </p:nvGrpSpPr>
            <p:grpSpPr>
              <a:xfrm>
                <a:off x="2514725" y="2321858"/>
                <a:ext cx="6241364" cy="466790"/>
                <a:chOff x="2503580" y="2393576"/>
                <a:chExt cx="6241364" cy="46679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01133-083E-4E74-AD98-EE60474B1E4F}"/>
                    </a:ext>
                  </a:extLst>
                </p:cNvPr>
                <p:cNvSpPr/>
                <p:nvPr/>
              </p:nvSpPr>
              <p:spPr>
                <a:xfrm>
                  <a:off x="2514725" y="2393576"/>
                  <a:ext cx="6230219" cy="46679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61CE265-2CA4-4079-9370-96FBF5EE3FB1}"/>
                    </a:ext>
                  </a:extLst>
                </p:cNvPr>
                <p:cNvSpPr/>
                <p:nvPr/>
              </p:nvSpPr>
              <p:spPr>
                <a:xfrm>
                  <a:off x="2503580" y="2393576"/>
                  <a:ext cx="2084169" cy="46679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2060E6A-75DA-44D0-8368-D0EAF5F946CC}"/>
                    </a:ext>
                  </a:extLst>
                </p:cNvPr>
                <p:cNvSpPr/>
                <p:nvPr/>
              </p:nvSpPr>
              <p:spPr>
                <a:xfrm>
                  <a:off x="4587749" y="2393576"/>
                  <a:ext cx="2084170" cy="46679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F84AAE-3EBB-4DDD-9F5E-40377AEE7293}"/>
                </a:ext>
              </a:extLst>
            </p:cNvPr>
            <p:cNvCxnSpPr/>
            <p:nvPr/>
          </p:nvCxnSpPr>
          <p:spPr>
            <a:xfrm>
              <a:off x="2525870" y="3092823"/>
              <a:ext cx="20730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027658-D5B8-4FCF-A243-F07EE5A3BAF0}"/>
                </a:ext>
              </a:extLst>
            </p:cNvPr>
            <p:cNvCxnSpPr/>
            <p:nvPr/>
          </p:nvCxnSpPr>
          <p:spPr>
            <a:xfrm>
              <a:off x="4610040" y="3092823"/>
              <a:ext cx="20730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A721FF-657D-4AF5-B695-9381FB3D9582}"/>
                </a:ext>
              </a:extLst>
            </p:cNvPr>
            <p:cNvCxnSpPr/>
            <p:nvPr/>
          </p:nvCxnSpPr>
          <p:spPr>
            <a:xfrm>
              <a:off x="6683065" y="3092823"/>
              <a:ext cx="20730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360010-8D65-4C9C-BD07-7BB4030BF366}"/>
                </a:ext>
              </a:extLst>
            </p:cNvPr>
            <p:cNvSpPr txBox="1"/>
            <p:nvPr/>
          </p:nvSpPr>
          <p:spPr>
            <a:xfrm>
              <a:off x="2805953" y="3244334"/>
              <a:ext cx="120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Flex:1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A6EC3F-08A5-4812-B741-704F06D68D6B}"/>
                </a:ext>
              </a:extLst>
            </p:cNvPr>
            <p:cNvSpPr txBox="1"/>
            <p:nvPr/>
          </p:nvSpPr>
          <p:spPr>
            <a:xfrm>
              <a:off x="5042164" y="3257781"/>
              <a:ext cx="120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Flex:1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5D50B-635C-4B23-BFF4-DD35C0D44C55}"/>
                </a:ext>
              </a:extLst>
            </p:cNvPr>
            <p:cNvSpPr txBox="1"/>
            <p:nvPr/>
          </p:nvSpPr>
          <p:spPr>
            <a:xfrm>
              <a:off x="7278375" y="3244334"/>
              <a:ext cx="120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Flex:1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520D08-D05A-4D9A-A221-AC6EBA93260D}"/>
              </a:ext>
            </a:extLst>
          </p:cNvPr>
          <p:cNvSpPr txBox="1"/>
          <p:nvPr/>
        </p:nvSpPr>
        <p:spPr>
          <a:xfrm>
            <a:off x="2525870" y="4173863"/>
            <a:ext cx="20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Flex-direction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1738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D3A68-6FF8-48EA-9658-4FD8D5C8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7" y="807596"/>
            <a:ext cx="3296110" cy="499179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A28F956-FAB5-4F3A-B917-563D4E3AA539}"/>
              </a:ext>
            </a:extLst>
          </p:cNvPr>
          <p:cNvGrpSpPr/>
          <p:nvPr/>
        </p:nvGrpSpPr>
        <p:grpSpPr>
          <a:xfrm>
            <a:off x="5396753" y="360369"/>
            <a:ext cx="3603812" cy="5439024"/>
            <a:chOff x="5522259" y="360368"/>
            <a:chExt cx="3603812" cy="54390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275B35-BD34-4B3C-B082-FC3D9AE849B6}"/>
                </a:ext>
              </a:extLst>
            </p:cNvPr>
            <p:cNvGrpSpPr/>
            <p:nvPr/>
          </p:nvGrpSpPr>
          <p:grpSpPr>
            <a:xfrm>
              <a:off x="5522259" y="807595"/>
              <a:ext cx="3603812" cy="4991797"/>
              <a:chOff x="6158753" y="807595"/>
              <a:chExt cx="3603812" cy="499179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5B31554-F91A-4FDE-8352-57D78B1EDD5C}"/>
                  </a:ext>
                </a:extLst>
              </p:cNvPr>
              <p:cNvGrpSpPr/>
              <p:nvPr/>
            </p:nvGrpSpPr>
            <p:grpSpPr>
              <a:xfrm>
                <a:off x="6382870" y="807595"/>
                <a:ext cx="3379695" cy="4991797"/>
                <a:chOff x="6382870" y="807595"/>
                <a:chExt cx="3379695" cy="499179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3BF9811-98DE-4A3E-BBF0-18F9A52D6AA1}"/>
                    </a:ext>
                  </a:extLst>
                </p:cNvPr>
                <p:cNvSpPr/>
                <p:nvPr/>
              </p:nvSpPr>
              <p:spPr>
                <a:xfrm>
                  <a:off x="6382870" y="807596"/>
                  <a:ext cx="3379695" cy="499179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4BDA565-77B8-474C-91DE-6B9C5B9B8317}"/>
                    </a:ext>
                  </a:extLst>
                </p:cNvPr>
                <p:cNvSpPr/>
                <p:nvPr/>
              </p:nvSpPr>
              <p:spPr>
                <a:xfrm>
                  <a:off x="6382870" y="807595"/>
                  <a:ext cx="3379695" cy="156805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E4FF0DC-2763-48A7-B2FD-8C934B435CB8}"/>
                  </a:ext>
                </a:extLst>
              </p:cNvPr>
              <p:cNvCxnSpPr/>
              <p:nvPr/>
            </p:nvCxnSpPr>
            <p:spPr>
              <a:xfrm>
                <a:off x="6158753" y="807596"/>
                <a:ext cx="0" cy="15680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4DCC4F-E2D1-4E10-B5A2-AB83A7901224}"/>
                  </a:ext>
                </a:extLst>
              </p:cNvPr>
              <p:cNvCxnSpPr/>
              <p:nvPr/>
            </p:nvCxnSpPr>
            <p:spPr>
              <a:xfrm>
                <a:off x="6158753" y="2375647"/>
                <a:ext cx="0" cy="33340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A2A9A76-629B-487B-8410-76640E6DB284}"/>
                  </a:ext>
                </a:extLst>
              </p:cNvPr>
              <p:cNvGrpSpPr/>
              <p:nvPr/>
            </p:nvGrpSpPr>
            <p:grpSpPr>
              <a:xfrm>
                <a:off x="6355976" y="1183341"/>
                <a:ext cx="2734236" cy="2819903"/>
                <a:chOff x="6355976" y="1183341"/>
                <a:chExt cx="2734236" cy="2819903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AB3E1D4-FCD8-4B62-8373-A2F050F79AFB}"/>
                    </a:ext>
                  </a:extLst>
                </p:cNvPr>
                <p:cNvSpPr txBox="1"/>
                <p:nvPr/>
              </p:nvSpPr>
              <p:spPr>
                <a:xfrm>
                  <a:off x="6893859" y="1183341"/>
                  <a:ext cx="21963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Header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AC176-83EC-43AA-B6BA-B4777EF5E0A3}"/>
                    </a:ext>
                  </a:extLst>
                </p:cNvPr>
                <p:cNvSpPr txBox="1"/>
                <p:nvPr/>
              </p:nvSpPr>
              <p:spPr>
                <a:xfrm>
                  <a:off x="7171765" y="3633912"/>
                  <a:ext cx="19184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Main-section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B84160-6FD2-49DF-9AE5-D1E43B9C65BC}"/>
                    </a:ext>
                  </a:extLst>
                </p:cNvPr>
                <p:cNvSpPr txBox="1"/>
                <p:nvPr/>
              </p:nvSpPr>
              <p:spPr>
                <a:xfrm>
                  <a:off x="6364941" y="1183341"/>
                  <a:ext cx="93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Flex:0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0EE663D-EC4F-4FE2-ABA6-D2E0E9418CA2}"/>
                    </a:ext>
                  </a:extLst>
                </p:cNvPr>
                <p:cNvSpPr txBox="1"/>
                <p:nvPr/>
              </p:nvSpPr>
              <p:spPr>
                <a:xfrm>
                  <a:off x="6355976" y="3633912"/>
                  <a:ext cx="1057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Flex: 1</a:t>
                  </a: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2C0B2D-A7D7-43D3-BEA6-F7808BD017CB}"/>
                </a:ext>
              </a:extLst>
            </p:cNvPr>
            <p:cNvSpPr txBox="1"/>
            <p:nvPr/>
          </p:nvSpPr>
          <p:spPr>
            <a:xfrm>
              <a:off x="5719482" y="360368"/>
              <a:ext cx="227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flex-direction: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A89B-3CCF-47C2-9DFF-1BB61F36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" y="788894"/>
            <a:ext cx="4213667" cy="47871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06E5993-F973-44ED-818B-470948B2C000}"/>
              </a:ext>
            </a:extLst>
          </p:cNvPr>
          <p:cNvGrpSpPr/>
          <p:nvPr/>
        </p:nvGrpSpPr>
        <p:grpSpPr>
          <a:xfrm>
            <a:off x="6096000" y="312874"/>
            <a:ext cx="4482609" cy="5900556"/>
            <a:chOff x="6096000" y="312874"/>
            <a:chExt cx="4482609" cy="59005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90F855-319F-4B3B-993D-0FBE9847AC5F}"/>
                </a:ext>
              </a:extLst>
            </p:cNvPr>
            <p:cNvGrpSpPr/>
            <p:nvPr/>
          </p:nvGrpSpPr>
          <p:grpSpPr>
            <a:xfrm>
              <a:off x="6096000" y="312874"/>
              <a:ext cx="4482609" cy="5900556"/>
              <a:chOff x="6418729" y="312874"/>
              <a:chExt cx="4482609" cy="5900556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E4BD65E-276D-4495-A738-F6F60BD9B9A9}"/>
                  </a:ext>
                </a:extLst>
              </p:cNvPr>
              <p:cNvCxnSpPr/>
              <p:nvPr/>
            </p:nvCxnSpPr>
            <p:spPr>
              <a:xfrm>
                <a:off x="6418729" y="5737412"/>
                <a:ext cx="138056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4FA256E-C7FE-4644-8220-21ADDD16D21B}"/>
                  </a:ext>
                </a:extLst>
              </p:cNvPr>
              <p:cNvCxnSpPr/>
              <p:nvPr/>
            </p:nvCxnSpPr>
            <p:spPr>
              <a:xfrm>
                <a:off x="7799293" y="5737412"/>
                <a:ext cx="300343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16433C6-3E3F-471C-8AED-AA79A8F96389}"/>
                  </a:ext>
                </a:extLst>
              </p:cNvPr>
              <p:cNvGrpSpPr/>
              <p:nvPr/>
            </p:nvGrpSpPr>
            <p:grpSpPr>
              <a:xfrm>
                <a:off x="6418729" y="312874"/>
                <a:ext cx="4482609" cy="5900556"/>
                <a:chOff x="6418729" y="295834"/>
                <a:chExt cx="4482609" cy="590055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89BFF7F-996F-4C06-836F-7D38C25B990F}"/>
                    </a:ext>
                  </a:extLst>
                </p:cNvPr>
                <p:cNvSpPr/>
                <p:nvPr/>
              </p:nvSpPr>
              <p:spPr>
                <a:xfrm>
                  <a:off x="6418729" y="788894"/>
                  <a:ext cx="4482609" cy="478715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066557-1A4D-49A1-B7E8-8EF02C0F5403}"/>
                    </a:ext>
                  </a:extLst>
                </p:cNvPr>
                <p:cNvSpPr/>
                <p:nvPr/>
              </p:nvSpPr>
              <p:spPr>
                <a:xfrm>
                  <a:off x="6418729" y="788894"/>
                  <a:ext cx="1380564" cy="478715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E69A8BE-0FD4-420F-810D-8DD6A22D3C56}"/>
                    </a:ext>
                  </a:extLst>
                </p:cNvPr>
                <p:cNvSpPr txBox="1"/>
                <p:nvPr/>
              </p:nvSpPr>
              <p:spPr>
                <a:xfrm>
                  <a:off x="6418729" y="295834"/>
                  <a:ext cx="2393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Flex-direction : row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BDA8DE-75E0-4EAC-928C-0B73EE788CA5}"/>
                    </a:ext>
                  </a:extLst>
                </p:cNvPr>
                <p:cNvSpPr txBox="1"/>
                <p:nvPr/>
              </p:nvSpPr>
              <p:spPr>
                <a:xfrm>
                  <a:off x="6418729" y="5827058"/>
                  <a:ext cx="1308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Flex: 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FC7D06D-FE5D-4398-9859-7AE7DB7078A0}"/>
                    </a:ext>
                  </a:extLst>
                </p:cNvPr>
                <p:cNvSpPr txBox="1"/>
                <p:nvPr/>
              </p:nvSpPr>
              <p:spPr>
                <a:xfrm>
                  <a:off x="8812305" y="5812722"/>
                  <a:ext cx="1308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Flex: 1</a:t>
                  </a: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6D0EBF-5996-4E8E-82A2-67FD416AE193}"/>
                </a:ext>
              </a:extLst>
            </p:cNvPr>
            <p:cNvSpPr txBox="1"/>
            <p:nvPr/>
          </p:nvSpPr>
          <p:spPr>
            <a:xfrm>
              <a:off x="6176682" y="2877671"/>
              <a:ext cx="128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Section-left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670A15-FC31-4703-8689-B8135495447B}"/>
                </a:ext>
              </a:extLst>
            </p:cNvPr>
            <p:cNvSpPr txBox="1"/>
            <p:nvPr/>
          </p:nvSpPr>
          <p:spPr>
            <a:xfrm>
              <a:off x="8252139" y="2877671"/>
              <a:ext cx="1452282" cy="366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Section-right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1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85207-363B-4C9D-869C-53AC57B6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56" y="630537"/>
            <a:ext cx="895475" cy="506800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5DC078D-3A8F-4855-B69B-CEDB0C910017}"/>
              </a:ext>
            </a:extLst>
          </p:cNvPr>
          <p:cNvGrpSpPr/>
          <p:nvPr/>
        </p:nvGrpSpPr>
        <p:grpSpPr>
          <a:xfrm>
            <a:off x="4988859" y="767954"/>
            <a:ext cx="1972235" cy="4999297"/>
            <a:chOff x="4988859" y="763440"/>
            <a:chExt cx="1972235" cy="499929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24B203-BC73-4061-B537-8FD545821A9D}"/>
                </a:ext>
              </a:extLst>
            </p:cNvPr>
            <p:cNvGrpSpPr/>
            <p:nvPr/>
          </p:nvGrpSpPr>
          <p:grpSpPr>
            <a:xfrm>
              <a:off x="4988859" y="763440"/>
              <a:ext cx="1972235" cy="4999297"/>
              <a:chOff x="4988859" y="763440"/>
              <a:chExt cx="1972235" cy="499929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7D95B0B-2FBC-4E47-A828-3FC80890579D}"/>
                  </a:ext>
                </a:extLst>
              </p:cNvPr>
              <p:cNvGrpSpPr/>
              <p:nvPr/>
            </p:nvGrpSpPr>
            <p:grpSpPr>
              <a:xfrm>
                <a:off x="4988859" y="763440"/>
                <a:ext cx="1972235" cy="4999297"/>
                <a:chOff x="4988859" y="763440"/>
                <a:chExt cx="1972235" cy="499929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968D23-F176-4CB3-84C2-0AF90B7F22CB}"/>
                    </a:ext>
                  </a:extLst>
                </p:cNvPr>
                <p:cNvSpPr/>
                <p:nvPr/>
              </p:nvSpPr>
              <p:spPr>
                <a:xfrm>
                  <a:off x="4988859" y="763440"/>
                  <a:ext cx="1972235" cy="499929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5E788E7-DEA3-4E42-B960-909D7FD868F3}"/>
                    </a:ext>
                  </a:extLst>
                </p:cNvPr>
                <p:cNvSpPr/>
                <p:nvPr/>
              </p:nvSpPr>
              <p:spPr>
                <a:xfrm>
                  <a:off x="5230906" y="978561"/>
                  <a:ext cx="1452282" cy="1066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7733B-2FF3-414D-B89B-07E24479E492}"/>
                  </a:ext>
                </a:extLst>
              </p:cNvPr>
              <p:cNvSpPr/>
              <p:nvPr/>
            </p:nvSpPr>
            <p:spPr>
              <a:xfrm>
                <a:off x="5248836" y="2196289"/>
                <a:ext cx="1452282" cy="10668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A228C7-4559-47F0-8670-8BD8351B52E7}"/>
                  </a:ext>
                </a:extLst>
              </p:cNvPr>
              <p:cNvSpPr/>
              <p:nvPr/>
            </p:nvSpPr>
            <p:spPr>
              <a:xfrm>
                <a:off x="5271247" y="3594912"/>
                <a:ext cx="1452282" cy="18108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798DB4-7590-4D5D-BA21-817A5D402D7E}"/>
                </a:ext>
              </a:extLst>
            </p:cNvPr>
            <p:cNvSpPr txBox="1"/>
            <p:nvPr/>
          </p:nvSpPr>
          <p:spPr>
            <a:xfrm>
              <a:off x="5481918" y="1282690"/>
              <a:ext cx="986118" cy="37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7C4364-92EC-4BF4-BC3E-5E0A7EA38616}"/>
                </a:ext>
              </a:extLst>
            </p:cNvPr>
            <p:cNvSpPr txBox="1"/>
            <p:nvPr/>
          </p:nvSpPr>
          <p:spPr>
            <a:xfrm>
              <a:off x="5486400" y="4292557"/>
              <a:ext cx="986118" cy="37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4F49E7-29E2-4904-8116-0E9864AB9C96}"/>
                </a:ext>
              </a:extLst>
            </p:cNvPr>
            <p:cNvSpPr txBox="1"/>
            <p:nvPr/>
          </p:nvSpPr>
          <p:spPr>
            <a:xfrm>
              <a:off x="5499847" y="2626659"/>
              <a:ext cx="98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item2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C7C645-AF3D-471D-9012-8FBAD774BCD2}"/>
              </a:ext>
            </a:extLst>
          </p:cNvPr>
          <p:cNvCxnSpPr/>
          <p:nvPr/>
        </p:nvCxnSpPr>
        <p:spPr>
          <a:xfrm>
            <a:off x="7198659" y="918882"/>
            <a:ext cx="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D6C376-A3FE-4ED7-9712-65E68CCCFB0E}"/>
              </a:ext>
            </a:extLst>
          </p:cNvPr>
          <p:cNvCxnSpPr/>
          <p:nvPr/>
        </p:nvCxnSpPr>
        <p:spPr>
          <a:xfrm>
            <a:off x="7198659" y="2169443"/>
            <a:ext cx="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EFFE19-20B5-4E30-A226-A92D3B381EDB}"/>
              </a:ext>
            </a:extLst>
          </p:cNvPr>
          <p:cNvCxnSpPr>
            <a:cxnSpLocks/>
          </p:cNvCxnSpPr>
          <p:nvPr/>
        </p:nvCxnSpPr>
        <p:spPr>
          <a:xfrm>
            <a:off x="7198659" y="3594912"/>
            <a:ext cx="0" cy="1810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5AF488-AF8C-4DDC-BC16-1CB52B517D63}"/>
              </a:ext>
            </a:extLst>
          </p:cNvPr>
          <p:cNvSpPr txBox="1"/>
          <p:nvPr/>
        </p:nvSpPr>
        <p:spPr>
          <a:xfrm>
            <a:off x="7185213" y="1279494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Flex: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1C0EE-802B-47E2-BEFF-FDE7C6AF7BB5}"/>
              </a:ext>
            </a:extLst>
          </p:cNvPr>
          <p:cNvSpPr txBox="1"/>
          <p:nvPr/>
        </p:nvSpPr>
        <p:spPr>
          <a:xfrm>
            <a:off x="7153836" y="2599781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Flex: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A3808-D158-4CE6-864E-8C12318EA698}"/>
              </a:ext>
            </a:extLst>
          </p:cNvPr>
          <p:cNvSpPr txBox="1"/>
          <p:nvPr/>
        </p:nvSpPr>
        <p:spPr>
          <a:xfrm>
            <a:off x="7185213" y="4516708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4B59D-F990-40D7-8FFF-03EC8928F2F4}"/>
              </a:ext>
            </a:extLst>
          </p:cNvPr>
          <p:cNvSpPr txBox="1"/>
          <p:nvPr/>
        </p:nvSpPr>
        <p:spPr>
          <a:xfrm>
            <a:off x="4912659" y="302422"/>
            <a:ext cx="252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418989-F421-49F7-85EC-A8C2C9730E84}"/>
              </a:ext>
            </a:extLst>
          </p:cNvPr>
          <p:cNvSpPr txBox="1"/>
          <p:nvPr/>
        </p:nvSpPr>
        <p:spPr>
          <a:xfrm>
            <a:off x="5074024" y="586345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Section-left</a:t>
            </a:r>
          </a:p>
        </p:txBody>
      </p:sp>
    </p:spTree>
    <p:extLst>
      <p:ext uri="{BB962C8B-B14F-4D97-AF65-F5344CB8AC3E}">
        <p14:creationId xmlns:p14="http://schemas.microsoft.com/office/powerpoint/2010/main" val="260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48441F-C2A9-40B5-918E-262030D1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06" y="749044"/>
            <a:ext cx="3126130" cy="500132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D4A2C47-6E61-4B72-A816-D14E61951BC0}"/>
              </a:ext>
            </a:extLst>
          </p:cNvPr>
          <p:cNvGrpSpPr/>
          <p:nvPr/>
        </p:nvGrpSpPr>
        <p:grpSpPr>
          <a:xfrm>
            <a:off x="5809129" y="749044"/>
            <a:ext cx="3827930" cy="5001323"/>
            <a:chOff x="5809129" y="749044"/>
            <a:chExt cx="3827930" cy="50013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11773A-0433-454B-903D-F7DC003BDCC3}"/>
                </a:ext>
              </a:extLst>
            </p:cNvPr>
            <p:cNvGrpSpPr/>
            <p:nvPr/>
          </p:nvGrpSpPr>
          <p:grpSpPr>
            <a:xfrm>
              <a:off x="5809129" y="749044"/>
              <a:ext cx="3827930" cy="5001323"/>
              <a:chOff x="5809129" y="749044"/>
              <a:chExt cx="3827930" cy="50013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EBBD8E-5E65-471D-A296-0D51A7936751}"/>
                  </a:ext>
                </a:extLst>
              </p:cNvPr>
              <p:cNvSpPr/>
              <p:nvPr/>
            </p:nvSpPr>
            <p:spPr>
              <a:xfrm>
                <a:off x="5809129" y="749044"/>
                <a:ext cx="3827930" cy="50013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3D561-F685-4379-86C7-84F6135F5A25}"/>
                  </a:ext>
                </a:extLst>
              </p:cNvPr>
              <p:cNvSpPr/>
              <p:nvPr/>
            </p:nvSpPr>
            <p:spPr>
              <a:xfrm>
                <a:off x="5979456" y="973406"/>
                <a:ext cx="3442447" cy="75303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26B125-061C-412D-BF5C-F90DD5832AAA}"/>
                  </a:ext>
                </a:extLst>
              </p:cNvPr>
              <p:cNvSpPr/>
              <p:nvPr/>
            </p:nvSpPr>
            <p:spPr>
              <a:xfrm>
                <a:off x="6001870" y="1910464"/>
                <a:ext cx="3442447" cy="75303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AA9A23-25CD-45BE-8736-AD1D66646F46}"/>
                  </a:ext>
                </a:extLst>
              </p:cNvPr>
              <p:cNvSpPr/>
              <p:nvPr/>
            </p:nvSpPr>
            <p:spPr>
              <a:xfrm>
                <a:off x="6001869" y="2847522"/>
                <a:ext cx="3442447" cy="75303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7DE2E4-4FFD-4C1A-9FF9-E65170A458F7}"/>
                  </a:ext>
                </a:extLst>
              </p:cNvPr>
              <p:cNvSpPr/>
              <p:nvPr/>
            </p:nvSpPr>
            <p:spPr>
              <a:xfrm>
                <a:off x="6001869" y="3784580"/>
                <a:ext cx="3442447" cy="75303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84FF3A-7734-4517-B165-2DE9BF45A7F4}"/>
                </a:ext>
              </a:extLst>
            </p:cNvPr>
            <p:cNvSpPr/>
            <p:nvPr/>
          </p:nvSpPr>
          <p:spPr>
            <a:xfrm>
              <a:off x="6001869" y="4712824"/>
              <a:ext cx="3442447" cy="75303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45D5D7-CE13-4761-9D3C-85BEB568E9FF}"/>
              </a:ext>
            </a:extLst>
          </p:cNvPr>
          <p:cNvSpPr txBox="1"/>
          <p:nvPr/>
        </p:nvSpPr>
        <p:spPr>
          <a:xfrm>
            <a:off x="7230032" y="1165258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A5F77-B48A-4CC1-8A46-B8BC2448BC82}"/>
              </a:ext>
            </a:extLst>
          </p:cNvPr>
          <p:cNvSpPr txBox="1"/>
          <p:nvPr/>
        </p:nvSpPr>
        <p:spPr>
          <a:xfrm>
            <a:off x="7252445" y="2102316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C2A07-11AA-417E-8DCE-755533E453B9}"/>
              </a:ext>
            </a:extLst>
          </p:cNvPr>
          <p:cNvSpPr txBox="1"/>
          <p:nvPr/>
        </p:nvSpPr>
        <p:spPr>
          <a:xfrm>
            <a:off x="7230032" y="3065039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6399E-63C1-4AB3-BDF4-7921D26A24EF}"/>
              </a:ext>
            </a:extLst>
          </p:cNvPr>
          <p:cNvSpPr txBox="1"/>
          <p:nvPr/>
        </p:nvSpPr>
        <p:spPr>
          <a:xfrm>
            <a:off x="7252445" y="3976432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B800FE-A848-4457-855A-045B2A5759F5}"/>
              </a:ext>
            </a:extLst>
          </p:cNvPr>
          <p:cNvSpPr txBox="1"/>
          <p:nvPr/>
        </p:nvSpPr>
        <p:spPr>
          <a:xfrm>
            <a:off x="7230032" y="4904676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4375F-E64F-4A92-A5AB-8F9ED61AEE54}"/>
              </a:ext>
            </a:extLst>
          </p:cNvPr>
          <p:cNvSpPr txBox="1"/>
          <p:nvPr/>
        </p:nvSpPr>
        <p:spPr>
          <a:xfrm>
            <a:off x="6096000" y="5974729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Section-right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72945-C7FE-4CBF-ADD8-D863194D0FFC}"/>
              </a:ext>
            </a:extLst>
          </p:cNvPr>
          <p:cNvSpPr txBox="1"/>
          <p:nvPr/>
        </p:nvSpPr>
        <p:spPr>
          <a:xfrm>
            <a:off x="5809129" y="399882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</p:spTree>
    <p:extLst>
      <p:ext uri="{BB962C8B-B14F-4D97-AF65-F5344CB8AC3E}">
        <p14:creationId xmlns:p14="http://schemas.microsoft.com/office/powerpoint/2010/main" val="116106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phonseaklang@gmail.com</cp:lastModifiedBy>
  <cp:revision>2</cp:revision>
  <dcterms:created xsi:type="dcterms:W3CDTF">2024-08-04T11:27:57Z</dcterms:created>
  <dcterms:modified xsi:type="dcterms:W3CDTF">2024-11-07T04:46:18Z</dcterms:modified>
</cp:coreProperties>
</file>