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28F"/>
    <a:srgbClr val="2F5CBE"/>
    <a:srgbClr val="3C8BCE"/>
    <a:srgbClr val="438FD0"/>
    <a:srgbClr val="77B2D9"/>
    <a:srgbClr val="78B1D8"/>
    <a:srgbClr val="97C9C9"/>
    <a:srgbClr val="F8F8F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2669-A397-4321-BAF8-69747C53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44FA5-E69D-4570-9708-E9E666B4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F9119-DC59-4F9B-BAEF-4C9CE6DF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520CE-7070-44F7-8B4A-30D34C71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EB789-8D6F-4E71-95B9-9929175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0030-1C95-487C-B26D-F5847B7E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1C4EE-4961-40BE-8368-7676AF00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C0DD-DB89-46FB-B8F8-864DFFD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29D4-95DC-4C26-98D5-6E057883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0BF8C-A934-4162-9FC1-56417918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3CEA0-242E-4F8A-AA32-0BAA43D79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D5E5A-D16F-4DB7-9C58-BB2FEEFC8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5847D-C683-40AA-BEA6-A0951DBC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7F6A1-7754-4351-9A7C-749F4E5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8CEE7-CC60-40B5-B1C4-65ED543C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24D8-243C-4549-B683-8605879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9E60-1ED6-4C6F-8910-05D10276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D5A4B-AEB5-4B47-B9AC-43858D8F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C9E7D-18F6-4A80-ABF1-67120115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D2D61-007B-4B82-916D-EBB73B5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3EAC-D413-4D4A-AC60-1DAB7161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4268D-9575-4ED5-BEAA-63D204EB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87370-5278-4786-86F8-23C854A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0F02B-950F-46AF-88F3-E057C2B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8A60B-7586-4C28-AB48-BE29B8C2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E20D-90A7-4474-ADFB-9A0EB629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D216E-E7A0-4D1A-9570-211A6C5CE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39C1A-036E-4084-8BBB-B7A44E61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0749B-EF68-4BBC-BC29-8B2580C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3110B-2B80-4129-9376-16BB935A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F8B63-9DA8-4AD9-ABBF-30C2ECEA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304F-B914-4731-8957-1BDE6413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D19A6-D1B7-4F2D-8AEF-896A07DC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0FDCC-1DD3-421E-8F9F-B6837222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279F4-5F0D-4762-AABF-A4745567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9E850-736E-47CE-86C2-5D80123C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0A6D7-E490-47F2-8BEA-35D62B3C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D77EC-EC2D-4415-9A82-DEE942C1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7FDFD9-3957-4FEB-BC30-85423E9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DF224-B59A-4909-9907-00C5C470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8A389-FA2E-4018-81A8-D9EEEBA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35D5B-CEF6-47A4-9AA4-575E61AB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7A544-042C-4910-BFD1-6E959CC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6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4F9EA8-0430-475E-8BAB-555C64F5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70514-709D-4D45-9314-FB1F0481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EE9591-21FE-40EA-B2A9-F88B216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7568-2148-42C3-8019-CC168347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80F20-11B7-4A99-A4C8-B98F1967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A4473-B306-403F-B9A6-6729975A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85E83-D950-4C2A-8BCE-39283957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7C3C7-9625-4266-877A-B2960336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C3CFE-E69D-466A-A81C-4F23BBB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E463-CE9E-47B8-8860-64C49297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149FC1-261B-40AE-B17A-48DDA40BA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D7A19-FC7F-4288-A0B7-5A3D842C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C7A2A-93AC-4798-9676-4A8C93D5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C9EBB-7642-4E5D-B8E0-6DFDBDF9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766AD-C682-416A-8E5D-C7650AA5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82332-174F-4C33-AA43-02217EA6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45A3F-02FC-491C-87B6-E72F8CD1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2FE91-BE66-4683-AD8E-74952576E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6EEB-F412-4BBD-A5B1-83262A3CCBF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84AAE-9B4F-4AB8-A662-93DF385F4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3BF9F-4746-4153-81E6-C3F234E48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5C42-9384-4F5C-A627-0C8B5989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998D-57E0-488A-8987-8FEFA0BE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1367E-5730-49D7-B4A4-AF01D5281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CB9DE8-4F80-4A15-BD5F-E6B0F1BBE532}"/>
              </a:ext>
            </a:extLst>
          </p:cNvPr>
          <p:cNvSpPr/>
          <p:nvPr/>
        </p:nvSpPr>
        <p:spPr>
          <a:xfrm>
            <a:off x="-38725" y="-254833"/>
            <a:ext cx="2905734" cy="7577528"/>
          </a:xfrm>
          <a:prstGeom prst="rect">
            <a:avLst/>
          </a:prstGeom>
          <a:solidFill>
            <a:srgbClr val="97C9C9"/>
          </a:solidFill>
          <a:ln>
            <a:solidFill>
              <a:srgbClr val="9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CA0648-0EB4-4941-9C45-18F3ABE33D78}"/>
              </a:ext>
            </a:extLst>
          </p:cNvPr>
          <p:cNvSpPr/>
          <p:nvPr/>
        </p:nvSpPr>
        <p:spPr>
          <a:xfrm>
            <a:off x="2880330" y="-257405"/>
            <a:ext cx="2611207" cy="7577528"/>
          </a:xfrm>
          <a:prstGeom prst="rect">
            <a:avLst/>
          </a:prstGeom>
          <a:solidFill>
            <a:srgbClr val="77B2D9"/>
          </a:solidFill>
          <a:ln>
            <a:solidFill>
              <a:srgbClr val="78B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1C3254-A2DD-4661-930E-311AE2F38C8F}"/>
              </a:ext>
            </a:extLst>
          </p:cNvPr>
          <p:cNvSpPr/>
          <p:nvPr/>
        </p:nvSpPr>
        <p:spPr>
          <a:xfrm>
            <a:off x="5491537" y="-257405"/>
            <a:ext cx="2905734" cy="7577528"/>
          </a:xfrm>
          <a:prstGeom prst="rect">
            <a:avLst/>
          </a:prstGeom>
          <a:solidFill>
            <a:srgbClr val="3C8BCE"/>
          </a:solidFill>
          <a:ln>
            <a:solidFill>
              <a:srgbClr val="78B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2CAA69-86C3-41C7-96D1-914D5C00FAF7}"/>
              </a:ext>
            </a:extLst>
          </p:cNvPr>
          <p:cNvSpPr/>
          <p:nvPr/>
        </p:nvSpPr>
        <p:spPr>
          <a:xfrm>
            <a:off x="8397271" y="-254834"/>
            <a:ext cx="1828800" cy="7577527"/>
          </a:xfrm>
          <a:prstGeom prst="rect">
            <a:avLst/>
          </a:prstGeom>
          <a:solidFill>
            <a:srgbClr val="2F5CBE"/>
          </a:solidFill>
          <a:ln>
            <a:solidFill>
              <a:srgbClr val="2F5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E32C72-B8F6-412E-BCA3-B3ED4BEA2289}"/>
              </a:ext>
            </a:extLst>
          </p:cNvPr>
          <p:cNvSpPr/>
          <p:nvPr/>
        </p:nvSpPr>
        <p:spPr>
          <a:xfrm>
            <a:off x="10226071" y="-254835"/>
            <a:ext cx="1076934" cy="7577527"/>
          </a:xfrm>
          <a:prstGeom prst="rect">
            <a:avLst/>
          </a:prstGeom>
          <a:solidFill>
            <a:srgbClr val="10328F"/>
          </a:solidFill>
          <a:ln>
            <a:solidFill>
              <a:srgbClr val="103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432B-D257-4B41-81B7-D4C129AC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0CAE2-7366-4E0D-B48F-FB4771E6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文字&#10;&#10;描述已自动生成">
            <a:extLst>
              <a:ext uri="{FF2B5EF4-FFF2-40B4-BE49-F238E27FC236}">
                <a16:creationId xmlns:a16="http://schemas.microsoft.com/office/drawing/2014/main" id="{0EF9F6C3-D6E2-4C81-BFBC-2ACDEC4D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19" y="0"/>
            <a:ext cx="981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骆 海天</dc:creator>
  <cp:lastModifiedBy>骆 海天</cp:lastModifiedBy>
  <cp:revision>3</cp:revision>
  <dcterms:created xsi:type="dcterms:W3CDTF">2019-08-25T15:47:48Z</dcterms:created>
  <dcterms:modified xsi:type="dcterms:W3CDTF">2019-08-25T16:15:07Z</dcterms:modified>
</cp:coreProperties>
</file>