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F925-1885-4606-B468-D48DBD963F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EF6-E6F4-4E82-B2BE-6CBC6D9D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 an accident report filed with the California DMV on February 23 (and made public today), Google wrote that its autonomous car, a Lexus SUV, was driving itself down El Camino Real in Mountain View. It moved to the far right lane to make a right turn onto Castro Street, but stopped when it detected sand bags sitting around a storm drain and blocking its path. It was the move to get around the sand bags that caused the trouble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https://www.youtube.com/watch?v=ufBLI6bB9sg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8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https://www.youtube.com/watch?v=ufBLI6bB9sg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Seaky Luo</dc:creator>
  <cp:lastModifiedBy>Seaky Luo</cp:lastModifiedBy>
  <cp:revision>4</cp:revision>
  <dcterms:created xsi:type="dcterms:W3CDTF">2017-08-02T04:15:11Z</dcterms:created>
  <dcterms:modified xsi:type="dcterms:W3CDTF">2017-08-02T05:44:25Z</dcterms:modified>
</cp:coreProperties>
</file>