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5" r:id="rId5"/>
    <p:sldId id="310" r:id="rId6"/>
    <p:sldId id="311" r:id="rId7"/>
    <p:sldId id="313" r:id="rId8"/>
    <p:sldId id="312" r:id="rId9"/>
    <p:sldId id="314" r:id="rId10"/>
    <p:sldId id="315" r:id="rId11"/>
    <p:sldId id="316" r:id="rId12"/>
    <p:sldId id="317" r:id="rId13"/>
    <p:sldId id="318" r:id="rId14"/>
    <p:sldId id="319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/>
            <a:t>Task description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1 Title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2 Title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3 Title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8/1/2017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50944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408224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4873beb7-5857-4685-be1f-d57550cc96cc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8</TotalTime>
  <Words>124</Words>
  <Application>Microsoft Office PowerPoint</Application>
  <PresentationFormat>Custom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Title Layout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Seaky Luo</dc:creator>
  <cp:lastModifiedBy>Seaky Luo</cp:lastModifiedBy>
  <cp:revision>1</cp:revision>
  <dcterms:created xsi:type="dcterms:W3CDTF">2017-08-02T02:57:15Z</dcterms:created>
  <dcterms:modified xsi:type="dcterms:W3CDTF">2017-08-02T03:06:00Z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