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with Picture Layout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62340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318796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8</TotalTime>
  <Words>159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Title with Picture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  <vt:lpstr>Add a Slide Title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Seaky Luo</dc:creator>
  <cp:lastModifiedBy>Seaky Luo</cp:lastModifiedBy>
  <cp:revision>1</cp:revision>
  <dcterms:created xsi:type="dcterms:W3CDTF">2017-08-02T02:58:14Z</dcterms:created>
  <dcterms:modified xsi:type="dcterms:W3CDTF">2017-08-02T03:06:22Z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