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5" r:id="rId5"/>
    <p:sldId id="266" r:id="rId6"/>
    <p:sldId id="260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altLang="zh-CN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mage Compression </a:t>
            </a:r>
            <a:endParaRPr lang="en-US" altLang="zh-CN" b="1" dirty="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544" y="1772816"/>
            <a:ext cx="3096344" cy="17137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523" y="1772816"/>
            <a:ext cx="3097554" cy="17137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44" y="4165023"/>
            <a:ext cx="3096344" cy="17562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78" y="4165023"/>
            <a:ext cx="3097554" cy="17190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5984" y="3573016"/>
            <a:ext cx="3129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 1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92568" y="3573016"/>
            <a:ext cx="3129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 2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1144" y="6021288"/>
            <a:ext cx="3129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 3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24478" y="6021288"/>
            <a:ext cx="3129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 4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33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Why image </a:t>
            </a:r>
            <a:r>
              <a:rPr lang="en-US" altLang="zh-CN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compression</a:t>
            </a:r>
            <a:r>
              <a:rPr lang="zh-CN" altLang="en-US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？</a:t>
            </a:r>
            <a:endParaRPr lang="zh-CN" altLang="en-US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72816"/>
            <a:ext cx="2232248" cy="1850606"/>
          </a:xfrm>
        </p:spPr>
      </p:pic>
      <p:sp>
        <p:nvSpPr>
          <p:cNvPr id="5" name="TextBox 4"/>
          <p:cNvSpPr txBox="1"/>
          <p:nvPr/>
        </p:nvSpPr>
        <p:spPr>
          <a:xfrm>
            <a:off x="971600" y="3861048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Memory card</a:t>
            </a:r>
            <a:endParaRPr lang="zh-CN" alt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224" y="1549456"/>
            <a:ext cx="4176464" cy="23115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7984" y="4091880"/>
            <a:ext cx="412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en-US" altLang="zh-CN" b="1" dirty="0"/>
              <a:t>10MB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4944623"/>
            <a:ext cx="7579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Only 400 such pictures can be stored in this 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card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！</a:t>
            </a:r>
            <a:endParaRPr lang="zh-CN" alt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120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Why images can be </a:t>
            </a:r>
            <a:r>
              <a:rPr lang="en-US" altLang="zh-CN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compressed</a:t>
            </a:r>
            <a:r>
              <a:rPr lang="zh-CN" altLang="en-US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？</a:t>
            </a:r>
            <a:endParaRPr lang="zh-CN" altLang="en-US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9636" y="1300407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Redundancy between pixels</a:t>
            </a:r>
            <a:endParaRPr lang="zh-CN" altLang="en-US" sz="3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05336" y="14232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2" y="2187958"/>
            <a:ext cx="4553510" cy="252028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416" y="2168860"/>
            <a:ext cx="17017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图文框 41"/>
          <p:cNvSpPr/>
          <p:nvPr/>
        </p:nvSpPr>
        <p:spPr>
          <a:xfrm>
            <a:off x="3059832" y="2564904"/>
            <a:ext cx="360040" cy="2160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3059832" y="2168860"/>
            <a:ext cx="2930584" cy="39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3419872" y="2187958"/>
            <a:ext cx="4272244" cy="376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059832" y="2780928"/>
            <a:ext cx="2930584" cy="39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419872" y="2780928"/>
            <a:ext cx="4272244" cy="39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05336" y="5229200"/>
            <a:ext cx="7495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This area can be recorded by one pixel of information</a:t>
            </a:r>
            <a:endParaRPr lang="zh-CN" alt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33154" y="3455456"/>
            <a:ext cx="2016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 difference</a:t>
            </a:r>
            <a:endParaRPr lang="zh-CN" alt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45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Why images can be </a:t>
            </a:r>
            <a:r>
              <a:rPr lang="en-US" altLang="zh-CN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compressed</a:t>
            </a:r>
            <a:r>
              <a:rPr lang="zh-CN" altLang="en-US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？</a:t>
            </a:r>
            <a:endParaRPr lang="zh-CN" altLang="en-US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096" y="1228400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en-US" altLang="zh-CN" dirty="0"/>
              <a:t>Coding redundancy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83568" y="141277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19919"/>
              </p:ext>
            </p:extLst>
          </p:nvPr>
        </p:nvGraphicFramePr>
        <p:xfrm>
          <a:off x="1259632" y="1916832"/>
          <a:ext cx="655272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544"/>
                <a:gridCol w="4342184"/>
              </a:tblGrid>
              <a:tr h="3775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Pixel   </a:t>
                      </a:r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values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Decimal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Binary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0000000</a:t>
                      </a:r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 1</a:t>
                      </a:r>
                      <a:r>
                        <a:rPr lang="en-US" altLang="zh-CN" sz="2400" baseline="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 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000000</a:t>
                      </a:r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 11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7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00000</a:t>
                      </a:r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 111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15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0000</a:t>
                      </a:r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 1111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31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000</a:t>
                      </a:r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 11111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63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00</a:t>
                      </a:r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 111111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127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 1111111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255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 11111111</a:t>
                      </a:r>
                      <a:endParaRPr lang="zh-CN" altLang="en-US" sz="24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6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Why images can be </a:t>
            </a:r>
            <a:r>
              <a:rPr lang="en-US" altLang="zh-CN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compressed</a:t>
            </a:r>
            <a:r>
              <a:rPr lang="zh-CN" altLang="en-US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？</a:t>
            </a:r>
            <a:endParaRPr lang="zh-CN" altLang="en-US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096" y="1228400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en-US" altLang="zh-CN" dirty="0" err="1"/>
              <a:t>Psychovisual</a:t>
            </a:r>
            <a:r>
              <a:rPr lang="en-US" altLang="zh-CN" dirty="0"/>
              <a:t> redundancy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83568" y="141277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176" y="1952498"/>
            <a:ext cx="3786640" cy="2095832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5583448" y="1986596"/>
            <a:ext cx="268174" cy="5726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892" y="1420792"/>
            <a:ext cx="477510" cy="1893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接连接符 10"/>
          <p:cNvCxnSpPr/>
          <p:nvPr/>
        </p:nvCxnSpPr>
        <p:spPr>
          <a:xfrm flipV="1">
            <a:off x="5644302" y="1420792"/>
            <a:ext cx="2064590" cy="542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5851622" y="1420792"/>
            <a:ext cx="2317519" cy="55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583448" y="2530634"/>
            <a:ext cx="2125444" cy="783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51622" y="2530634"/>
            <a:ext cx="2334780" cy="783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16748" y="5260562"/>
            <a:ext cx="80156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Replace the original n values with k values, where k is much smaller than </a:t>
            </a:r>
            <a:r>
              <a:rPr lang="en-US" altLang="zh-CN" sz="32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n.</a:t>
            </a:r>
            <a:endParaRPr lang="zh-CN" altLang="en-US" sz="3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48372"/>
            <a:ext cx="504056" cy="312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图文框 29"/>
          <p:cNvSpPr/>
          <p:nvPr/>
        </p:nvSpPr>
        <p:spPr>
          <a:xfrm>
            <a:off x="5583448" y="1976292"/>
            <a:ext cx="268174" cy="116467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403648" y="1752320"/>
            <a:ext cx="4179800" cy="23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899592" y="1752320"/>
            <a:ext cx="4817943" cy="23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1403648" y="3180605"/>
            <a:ext cx="4447974" cy="1695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899592" y="3140968"/>
            <a:ext cx="4683856" cy="1735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下箭头 42"/>
          <p:cNvSpPr/>
          <p:nvPr/>
        </p:nvSpPr>
        <p:spPr>
          <a:xfrm>
            <a:off x="1561456" y="2272908"/>
            <a:ext cx="132568" cy="16182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835696" y="2769581"/>
            <a:ext cx="93610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Fade</a:t>
            </a:r>
          </a:p>
        </p:txBody>
      </p:sp>
      <p:sp>
        <p:nvSpPr>
          <p:cNvPr id="45" name="下箭头 44"/>
          <p:cNvSpPr/>
          <p:nvPr/>
        </p:nvSpPr>
        <p:spPr>
          <a:xfrm>
            <a:off x="7524328" y="1813175"/>
            <a:ext cx="72008" cy="956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087741" y="3537328"/>
            <a:ext cx="17198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 </a:t>
            </a: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change</a:t>
            </a:r>
            <a:endParaRPr lang="zh-CN" alt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7" name="减号 46"/>
          <p:cNvSpPr/>
          <p:nvPr/>
        </p:nvSpPr>
        <p:spPr>
          <a:xfrm>
            <a:off x="791580" y="2513500"/>
            <a:ext cx="612068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减号 47"/>
          <p:cNvSpPr/>
          <p:nvPr/>
        </p:nvSpPr>
        <p:spPr>
          <a:xfrm>
            <a:off x="791580" y="3140968"/>
            <a:ext cx="612068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减号 48"/>
          <p:cNvSpPr/>
          <p:nvPr/>
        </p:nvSpPr>
        <p:spPr>
          <a:xfrm>
            <a:off x="791580" y="3537328"/>
            <a:ext cx="612068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减号 49"/>
          <p:cNvSpPr/>
          <p:nvPr/>
        </p:nvSpPr>
        <p:spPr>
          <a:xfrm>
            <a:off x="791580" y="3768160"/>
            <a:ext cx="612068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减号 50"/>
          <p:cNvSpPr/>
          <p:nvPr/>
        </p:nvSpPr>
        <p:spPr>
          <a:xfrm>
            <a:off x="791580" y="3998993"/>
            <a:ext cx="612068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减号 51"/>
          <p:cNvSpPr/>
          <p:nvPr/>
        </p:nvSpPr>
        <p:spPr>
          <a:xfrm>
            <a:off x="791580" y="4175368"/>
            <a:ext cx="612068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减号 52"/>
          <p:cNvSpPr/>
          <p:nvPr/>
        </p:nvSpPr>
        <p:spPr>
          <a:xfrm>
            <a:off x="791580" y="4293096"/>
            <a:ext cx="612068" cy="7200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减号 53"/>
          <p:cNvSpPr/>
          <p:nvPr/>
        </p:nvSpPr>
        <p:spPr>
          <a:xfrm>
            <a:off x="791580" y="4410823"/>
            <a:ext cx="612068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/>
          <p:nvPr/>
        </p:nvCxnSpPr>
        <p:spPr>
          <a:xfrm flipH="1">
            <a:off x="683568" y="2060848"/>
            <a:ext cx="4140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683568" y="285293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683568" y="4377663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179512" y="1866328"/>
                <a:ext cx="532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66328"/>
                <a:ext cx="53268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177280" y="2584915"/>
                <a:ext cx="532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80" y="2584915"/>
                <a:ext cx="5326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177280" y="4164128"/>
                <a:ext cx="532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80" y="4164128"/>
                <a:ext cx="53268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323528" y="3082045"/>
            <a:ext cx="386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.</a:t>
            </a:r>
          </a:p>
          <a:p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00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18928"/>
            <a:ext cx="8229600" cy="1143000"/>
          </a:xfrm>
        </p:spPr>
        <p:txBody>
          <a:bodyPr/>
          <a:lstStyle/>
          <a:p>
            <a:r>
              <a:rPr lang="en-US" altLang="zh-CN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How to compress </a:t>
            </a:r>
            <a:r>
              <a:rPr lang="en-US" altLang="zh-CN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</a:t>
            </a:r>
            <a:r>
              <a:rPr lang="zh-CN" altLang="en-US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？</a:t>
            </a:r>
            <a:endParaRPr lang="zh-CN" altLang="en-US" b="1" dirty="0"/>
          </a:p>
        </p:txBody>
      </p:sp>
      <p:sp>
        <p:nvSpPr>
          <p:cNvPr id="115" name="矩形 114"/>
          <p:cNvSpPr/>
          <p:nvPr/>
        </p:nvSpPr>
        <p:spPr>
          <a:xfrm>
            <a:off x="1115616" y="4869160"/>
            <a:ext cx="6648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recording of a region can be completed with only one pair of data</a:t>
            </a:r>
            <a:endParaRPr lang="zh-CN" alt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958" y="1988839"/>
            <a:ext cx="4102051" cy="182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图文框 3"/>
          <p:cNvSpPr/>
          <p:nvPr/>
        </p:nvSpPr>
        <p:spPr>
          <a:xfrm>
            <a:off x="2256906" y="1844824"/>
            <a:ext cx="1664585" cy="108012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图文框 4"/>
          <p:cNvSpPr/>
          <p:nvPr/>
        </p:nvSpPr>
        <p:spPr>
          <a:xfrm>
            <a:off x="5065664" y="2132856"/>
            <a:ext cx="1584176" cy="10506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1907704" y="2208208"/>
            <a:ext cx="349202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2121391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(148,9)</a:t>
            </a:r>
            <a:endParaRPr lang="zh-CN" alt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6649840" y="2496240"/>
            <a:ext cx="39436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044200" y="2409423"/>
            <a:ext cx="112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(150,9)</a:t>
            </a:r>
            <a:endParaRPr lang="zh-CN" alt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图文框 9"/>
          <p:cNvSpPr/>
          <p:nvPr/>
        </p:nvSpPr>
        <p:spPr>
          <a:xfrm>
            <a:off x="4211960" y="1916833"/>
            <a:ext cx="545208" cy="19442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4416520" y="3861047"/>
            <a:ext cx="204060" cy="288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66439" y="4137636"/>
            <a:ext cx="1104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(149,7)</a:t>
            </a:r>
            <a:endParaRPr lang="zh-CN" alt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55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34" y="832120"/>
            <a:ext cx="9187643" cy="5085184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11560" y="2564904"/>
            <a:ext cx="8064896" cy="1143000"/>
          </a:xfrm>
        </p:spPr>
        <p:txBody>
          <a:bodyPr>
            <a:noAutofit/>
          </a:bodyPr>
          <a:lstStyle/>
          <a:p>
            <a:r>
              <a:rPr lang="en-US" altLang="zh-CN" sz="96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</a:t>
            </a:r>
            <a:r>
              <a:rPr lang="zh-CN" altLang="en-US" sz="96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89037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162</Words>
  <Application>Microsoft Office PowerPoint</Application>
  <PresentationFormat>全屏显示(4:3)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Image Compression </vt:lpstr>
      <vt:lpstr>Why image compression？</vt:lpstr>
      <vt:lpstr>Why images can be compressed？</vt:lpstr>
      <vt:lpstr>Why images can be compressed？</vt:lpstr>
      <vt:lpstr>Why images can be compressed？</vt:lpstr>
      <vt:lpstr>How to compress image？</vt:lpstr>
      <vt:lpstr>Thank You！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Compression </dc:title>
  <dc:creator>dell</dc:creator>
  <cp:lastModifiedBy>dell</cp:lastModifiedBy>
  <cp:revision>44</cp:revision>
  <dcterms:created xsi:type="dcterms:W3CDTF">2020-10-20T01:42:54Z</dcterms:created>
  <dcterms:modified xsi:type="dcterms:W3CDTF">2020-11-02T08:18:37Z</dcterms:modified>
</cp:coreProperties>
</file>