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30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98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8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13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84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867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32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25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2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F2D2-CE76-421B-BE2A-864CB1433BE1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C253-12D5-410E-8C38-FBBC730773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8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Interrupts for SW3 &amp; SW4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8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interrupt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Pauses execution of current function (typically main)</a:t>
            </a:r>
          </a:p>
          <a:p>
            <a:r>
              <a:rPr lang="en-GB" dirty="0" smtClean="0"/>
              <a:t>Transfers control to another function (interrupt handler)</a:t>
            </a:r>
            <a:endParaRPr lang="en-SG" dirty="0" smtClean="0"/>
          </a:p>
          <a:p>
            <a:pPr lvl="1"/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SysTick_Handler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EINT3_IRQHandler, EINT0_IRQHandler</a:t>
            </a:r>
          </a:p>
          <a:p>
            <a:r>
              <a:rPr lang="en-GB" dirty="0" smtClean="0">
                <a:cs typeface="Courier New" panose="02070309020205020404" pitchFamily="49" charset="0"/>
              </a:rPr>
              <a:t>After (short) processing in interrupt handler, control is returned to the previous function</a:t>
            </a:r>
          </a:p>
          <a:p>
            <a:pPr lvl="1"/>
            <a:r>
              <a:rPr lang="en-GB" dirty="0" err="1" smtClean="0">
                <a:cs typeface="Courier New" panose="02070309020205020404" pitchFamily="49" charset="0"/>
              </a:rPr>
              <a:t>Eg</a:t>
            </a:r>
            <a:r>
              <a:rPr lang="en-GB" dirty="0" smtClean="0">
                <a:cs typeface="Courier New" panose="02070309020205020404" pitchFamily="49" charset="0"/>
              </a:rPr>
              <a:t>. when OLED display is updating sensor readings, pressing SW3 will immediately pause OLED updating, display ‘3’ on 7-seg display, toggle RGB LEDs and resume OLED updating. The momentary pause of OLED updating is hardly noticeable</a:t>
            </a:r>
          </a:p>
        </p:txBody>
      </p:sp>
    </p:spTree>
    <p:extLst>
      <p:ext uri="{BB962C8B-B14F-4D97-AF65-F5344CB8AC3E}">
        <p14:creationId xmlns:p14="http://schemas.microsoft.com/office/powerpoint/2010/main" val="41666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interrupts?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 will be more responsive</a:t>
            </a:r>
          </a:p>
          <a:p>
            <a:r>
              <a:rPr lang="en-GB" dirty="0" smtClean="0"/>
              <a:t>Faster than using while(1) for event detection</a:t>
            </a:r>
          </a:p>
          <a:p>
            <a:r>
              <a:rPr lang="en-GB" dirty="0" smtClean="0"/>
              <a:t>User input is processed instantly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without interrupts, it may take multiple presses of a pushbutton before the input is recognised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3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51607" y="1220550"/>
            <a:ext cx="5794305" cy="1968175"/>
            <a:chOff x="468271" y="87214"/>
            <a:chExt cx="5794305" cy="1968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271" y="87214"/>
              <a:ext cx="5794305" cy="19681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432572" y="1186664"/>
              <a:ext cx="1004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SW3</a:t>
              </a:r>
              <a:endParaRPr lang="en-SG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9275" y="1229861"/>
              <a:ext cx="716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P0.4</a:t>
              </a:r>
              <a:endPara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275" y="627346"/>
              <a:ext cx="883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P2.10</a:t>
              </a:r>
              <a:endPara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3176" y="3162633"/>
            <a:ext cx="5470747" cy="1045974"/>
            <a:chOff x="214987" y="1733080"/>
            <a:chExt cx="5470747" cy="1045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b="84166"/>
            <a:stretch/>
          </p:blipFill>
          <p:spPr>
            <a:xfrm>
              <a:off x="214987" y="1733080"/>
              <a:ext cx="5470747" cy="58511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70230" b="23148"/>
            <a:stretch/>
          </p:blipFill>
          <p:spPr>
            <a:xfrm>
              <a:off x="214987" y="2318197"/>
              <a:ext cx="5470747" cy="24469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987" y="2562895"/>
              <a:ext cx="5436000" cy="216159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75" y="4496196"/>
            <a:ext cx="9570793" cy="1367256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9275" y="5747595"/>
            <a:ext cx="10914583" cy="1103966"/>
          </a:xfrm>
        </p:spPr>
        <p:txBody>
          <a:bodyPr>
            <a:normAutofit/>
          </a:bodyPr>
          <a:lstStyle/>
          <a:p>
            <a:r>
              <a:rPr lang="en-GB" dirty="0" smtClean="0"/>
              <a:t>Use J62 jumper to select for SW3: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PIO2_9 (P2.10)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BL_EN (P0.4)</a:t>
            </a:r>
          </a:p>
          <a:p>
            <a:r>
              <a:rPr lang="en-GB" dirty="0" smtClean="0"/>
              <a:t>We choose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PIO2_9 (P2.10) </a:t>
            </a:r>
            <a:r>
              <a:rPr lang="en-GB" dirty="0" smtClean="0"/>
              <a:t>(for EINT0) to get more marks </a:t>
            </a:r>
            <a:r>
              <a:rPr lang="en-S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😛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SW3 schematic and jumper</a:t>
            </a:r>
            <a:endParaRPr lang="en-SG" dirty="0"/>
          </a:p>
        </p:txBody>
      </p:sp>
      <p:grpSp>
        <p:nvGrpSpPr>
          <p:cNvPr id="28" name="Group 27"/>
          <p:cNvGrpSpPr/>
          <p:nvPr/>
        </p:nvGrpSpPr>
        <p:grpSpPr>
          <a:xfrm>
            <a:off x="7250806" y="409465"/>
            <a:ext cx="4408865" cy="3977536"/>
            <a:chOff x="4724399" y="1027906"/>
            <a:chExt cx="5441324" cy="4908987"/>
          </a:xfrm>
        </p:grpSpPr>
        <p:grpSp>
          <p:nvGrpSpPr>
            <p:cNvPr id="29" name="Group 28"/>
            <p:cNvGrpSpPr/>
            <p:nvPr/>
          </p:nvGrpSpPr>
          <p:grpSpPr>
            <a:xfrm>
              <a:off x="4724399" y="1027906"/>
              <a:ext cx="5441324" cy="4908987"/>
              <a:chOff x="4724399" y="1027906"/>
              <a:chExt cx="5441324" cy="4908987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4399" y="2314575"/>
                <a:ext cx="4458237" cy="3622318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7"/>
              <a:srcRect l="2298" t="9315"/>
              <a:stretch/>
            </p:blipFill>
            <p:spPr>
              <a:xfrm>
                <a:off x="5224194" y="1027906"/>
                <a:ext cx="4941529" cy="1442500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/>
            <p:nvPr/>
          </p:nvSpPr>
          <p:spPr>
            <a:xfrm>
              <a:off x="6671257" y="3387144"/>
              <a:ext cx="309092" cy="65682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869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982467"/>
            <a:ext cx="11126273" cy="3572877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Unlike SW3, which can be read using EINT0/EINT3 (GPIO Interrupt), SW4 is on port 1, which doesn’t have any interrupts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So we remove J28 and we have an unused jumper. What if we can use this spare jumper to short PIO1_4 to an adjacent pin that is connected to LPC P0/P2? 😏</a:t>
            </a:r>
          </a:p>
          <a:p>
            <a:r>
              <a:rPr lang="en-SG" dirty="0" smtClean="0"/>
              <a:t>If we do that, we can have a GPIO interrupt (EINT3) on the adjacent pin</a:t>
            </a:r>
          </a:p>
          <a:p>
            <a:r>
              <a:rPr lang="en-SG" dirty="0" smtClean="0"/>
              <a:t>Which also means that SW4 now can have an interrupt!!!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1005627" y="798953"/>
            <a:ext cx="5431114" cy="2148896"/>
            <a:chOff x="6263427" y="45837"/>
            <a:chExt cx="5431114" cy="21488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427" y="45837"/>
              <a:ext cx="5263687" cy="21488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568228" y="814457"/>
              <a:ext cx="1004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P1.31</a:t>
              </a:r>
              <a:endPara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89989" y="1186664"/>
              <a:ext cx="1004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SW4</a:t>
              </a:r>
              <a:endParaRPr lang="en-SG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69314" y="1561469"/>
            <a:ext cx="5847008" cy="952126"/>
            <a:chOff x="6096000" y="2055389"/>
            <a:chExt cx="5847008" cy="9521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b="75625"/>
            <a:stretch/>
          </p:blipFill>
          <p:spPr>
            <a:xfrm>
              <a:off x="6096000" y="2055389"/>
              <a:ext cx="5847008" cy="64257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88258"/>
            <a:stretch/>
          </p:blipFill>
          <p:spPr>
            <a:xfrm>
              <a:off x="6096000" y="2697967"/>
              <a:ext cx="5847008" cy="309548"/>
            </a:xfrm>
            <a:prstGeom prst="rect">
              <a:avLst/>
            </a:prstGeom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SW4 schematic and jumper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27" y="3752337"/>
            <a:ext cx="900238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Jumper schematic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9684" y="1767964"/>
            <a:ext cx="3916519" cy="31485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438660" y="1761282"/>
            <a:ext cx="963154" cy="8531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38660" y="3110866"/>
            <a:ext cx="1133340" cy="7694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8664" y="1238062"/>
            <a:ext cx="92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P2.5</a:t>
            </a:r>
            <a:endParaRPr lang="en-SG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3618723"/>
            <a:ext cx="118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P1.31</a:t>
            </a:r>
            <a:endParaRPr lang="en-SG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72000" y="2035983"/>
            <a:ext cx="7167035" cy="1074883"/>
            <a:chOff x="5646468" y="423355"/>
            <a:chExt cx="6520545" cy="97792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b="83798"/>
            <a:stretch/>
          </p:blipFill>
          <p:spPr>
            <a:xfrm>
              <a:off x="5646468" y="423355"/>
              <a:ext cx="6487430" cy="7099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t="42601" b="50639"/>
            <a:stretch/>
          </p:blipFill>
          <p:spPr>
            <a:xfrm>
              <a:off x="5679583" y="1105066"/>
              <a:ext cx="6487430" cy="296214"/>
            </a:xfrm>
            <a:prstGeom prst="rect">
              <a:avLst/>
            </a:prstGeom>
          </p:spPr>
        </p:pic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288664" y="4460450"/>
            <a:ext cx="7263685" cy="1759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dirty="0" smtClean="0"/>
              <a:t>PIO2_5 is unused (so far) and unlikely to be used in future so we short PIO1_4 to PIO2_5 and enable GPIO interrupt (EINT3) on P2.5. So SW4 now has an interrupt. #hacked 😜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2305318" y="2477688"/>
            <a:ext cx="334851" cy="756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4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47"/>
            <a:ext cx="11803122" cy="3648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8" y="2996322"/>
            <a:ext cx="4753638" cy="328658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3183" y="2063839"/>
            <a:ext cx="386366" cy="241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579548" y="5512158"/>
            <a:ext cx="476519" cy="1287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67" y="3888132"/>
            <a:ext cx="6822758" cy="69100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928315" y="4885397"/>
            <a:ext cx="7263685" cy="1759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dirty="0" smtClean="0"/>
              <a:t>Assignment requires only red and blue LEDs to be blinked; better to off green LED. But PIO1_10 (P1.10) is controlling both green LED and OLED display</a:t>
            </a:r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53080" y="592428"/>
            <a:ext cx="9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00776" y="3464417"/>
            <a:ext cx="7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2" y="414557"/>
            <a:ext cx="9050013" cy="35819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987380" y="4241453"/>
            <a:ext cx="9946783" cy="1759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dirty="0" smtClean="0"/>
              <a:t>So we remove the jumper for PIO1_10 so that green LED always remains off.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78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Courier New</vt:lpstr>
      <vt:lpstr>Office Theme</vt:lpstr>
      <vt:lpstr>Interrupts for SW3 &amp; SW4</vt:lpstr>
      <vt:lpstr>What is an interrupt</vt:lpstr>
      <vt:lpstr>Why use interrupts?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for SW3 &amp; SW4</dc:title>
  <dc:creator>Muhammed Anas</dc:creator>
  <cp:lastModifiedBy>Muhammed Anas</cp:lastModifiedBy>
  <cp:revision>17</cp:revision>
  <dcterms:created xsi:type="dcterms:W3CDTF">2019-10-13T06:59:34Z</dcterms:created>
  <dcterms:modified xsi:type="dcterms:W3CDTF">2019-10-13T08:50:50Z</dcterms:modified>
</cp:coreProperties>
</file>