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3" r:id="rId1"/>
  </p:sldMasterIdLst>
  <p:notesMasterIdLst>
    <p:notesMasterId r:id="rId33"/>
  </p:notesMasterIdLst>
  <p:handoutMasterIdLst>
    <p:handoutMasterId r:id="rId34"/>
  </p:handoutMasterIdLst>
  <p:sldIdLst>
    <p:sldId id="588" r:id="rId2"/>
    <p:sldId id="365" r:id="rId3"/>
    <p:sldId id="509" r:id="rId4"/>
    <p:sldId id="578" r:id="rId5"/>
    <p:sldId id="510" r:id="rId6"/>
    <p:sldId id="579" r:id="rId7"/>
    <p:sldId id="511" r:id="rId8"/>
    <p:sldId id="512" r:id="rId9"/>
    <p:sldId id="580" r:id="rId10"/>
    <p:sldId id="513" r:id="rId11"/>
    <p:sldId id="514" r:id="rId12"/>
    <p:sldId id="581" r:id="rId13"/>
    <p:sldId id="515" r:id="rId14"/>
    <p:sldId id="516" r:id="rId15"/>
    <p:sldId id="582" r:id="rId16"/>
    <p:sldId id="517" r:id="rId17"/>
    <p:sldId id="518" r:id="rId18"/>
    <p:sldId id="583" r:id="rId19"/>
    <p:sldId id="519" r:id="rId20"/>
    <p:sldId id="584" r:id="rId21"/>
    <p:sldId id="520" r:id="rId22"/>
    <p:sldId id="521" r:id="rId23"/>
    <p:sldId id="585" r:id="rId24"/>
    <p:sldId id="522" r:id="rId25"/>
    <p:sldId id="523" r:id="rId26"/>
    <p:sldId id="524" r:id="rId27"/>
    <p:sldId id="586" r:id="rId28"/>
    <p:sldId id="525" r:id="rId29"/>
    <p:sldId id="526" r:id="rId30"/>
    <p:sldId id="587" r:id="rId31"/>
    <p:sldId id="527" r:id="rId32"/>
  </p:sldIdLst>
  <p:sldSz cx="12192000" cy="6858000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FF8FD"/>
    <a:srgbClr val="009242"/>
    <a:srgbClr val="FF3300"/>
    <a:srgbClr val="CC3300"/>
    <a:srgbClr val="FF00FF"/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-78"/>
      </p:cViewPr>
      <p:guideLst>
        <p:guide orient="horz" pos="3143"/>
        <p:guide pos="21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2C96EE-6413-4FA0-8C9C-343EE4FBBCDB}" type="datetimeFigureOut">
              <a:rPr lang="en-US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D82DBAA-F2F4-47F1-8967-DC42C4458E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063F71-AC51-4729-BB4E-563146EF8D23}" type="datetimeFigureOut">
              <a:rPr lang="en-US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7713"/>
            <a:ext cx="66548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EA8B8D0-B217-4BF3-8228-D1CA92CCC6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pPr>
              <a:defRPr/>
            </a:pPr>
            <a:fld id="{DD07D189-AB5F-417E-8EEF-6FC24A96310B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35426E1-D649-4D06-AF8C-CA616839A53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017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986B0-31F6-4237-B165-4CF788F5E3F0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A5A4-F71E-4064-AE60-04130651BB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76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pPr>
              <a:defRPr/>
            </a:pPr>
            <a:fld id="{07497562-8B65-4228-8EDE-0B446370B294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6404C07-9F16-4844-B388-7BE1F325C05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74DE7-3AAB-4E29-9310-1000E3DB7743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1C86-771D-46D7-B724-6CC1F567FA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99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028F68-81A2-45D1-9DDE-B84523945DD7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42A0F8-760B-4F22-92FF-A6C44A9EB6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6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D3E3B-F8EF-4E0C-8098-75DB58ECB28D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83AD-C8BF-46E0-A0BC-95066A8E3F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25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92B36A-5330-44E2-ADB5-64D6CB25B98D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8F21-B659-4686-9525-5C0F22C8B6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01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8F5F8-D639-4A98-8324-8C2CD622E592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A7A2-EEB6-48B6-9B57-0151146812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54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82C20-33FB-4E61-94FF-A8E3BE0A5392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7C7E-DEA1-49C7-AF17-2ED7B393DA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149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51EA183-0E99-4A3D-A32A-955773251EB2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44FC500-2ABC-49B4-A6F7-3E463FD49C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452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E8E19E3-4BCE-46A5-88A8-5E25BC0C8C00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7B674E5-38A2-44BF-A73E-CA1BB319C4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1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84D92395-2C7F-4865-862C-D4020E4B79AC}" type="datetimeFigureOut">
              <a:rPr lang="en-US" smtClean="0"/>
              <a:pPr>
                <a:defRPr/>
              </a:pPr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BD660D3-9353-4888-BC84-EF4442581D0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5.wmf"/><Relationship Id="rId5" Type="http://schemas.openxmlformats.org/officeDocument/2006/relationships/image" Target="../media/image57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6.emf"/><Relationship Id="rId9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Biến Ngẫu Nhiên và Hàm mật độ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536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408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3714"/>
            <a:ext cx="9144000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1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830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54550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638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51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91440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1"/>
            <a:ext cx="9144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844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7543800" y="21336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761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3738"/>
            <a:ext cx="91440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4953000" y="19812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6400800" y="19812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4953000" y="24384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867400" y="2438400"/>
            <a:ext cx="0" cy="1371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946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71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914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38176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71614"/>
            <a:ext cx="914400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686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151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81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147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253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03338"/>
            <a:ext cx="9144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4793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458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0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1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717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352801" y="1295401"/>
            <a:ext cx="561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……………………………………………………………………………</a:t>
            </a:r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8991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1"/>
            <a:ext cx="89916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172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"/>
            <a:ext cx="9144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662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12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765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1"/>
            <a:ext cx="899160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4614"/>
            <a:ext cx="91440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226"/>
            <a:ext cx="9144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2970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914400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36826"/>
            <a:ext cx="9144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64014"/>
            <a:ext cx="9144000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035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43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8991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62226"/>
            <a:ext cx="4876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3505200" y="35814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6" imgW="558720" imgH="355320" progId="Equation.DSMT4">
                  <p:embed/>
                </p:oleObj>
              </mc:Choice>
              <mc:Fallback>
                <p:oleObj name="Equation" r:id="rId6" imgW="55872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0"/>
                        <a:ext cx="83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4191000" y="4267200"/>
            <a:ext cx="228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31" name="Object 11"/>
          <p:cNvGraphicFramePr>
            <a:graphicFrameLocks noChangeAspect="1"/>
          </p:cNvGraphicFramePr>
          <p:nvPr/>
        </p:nvGraphicFramePr>
        <p:xfrm>
          <a:off x="5486401" y="3937000"/>
          <a:ext cx="2841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8" imgW="228600" imgH="266400" progId="Equation.DSMT4">
                  <p:embed/>
                </p:oleObj>
              </mc:Choice>
              <mc:Fallback>
                <p:oleObj name="Equation" r:id="rId8" imgW="228600" imgH="26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3937000"/>
                        <a:ext cx="2841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2" name="Line 12"/>
          <p:cNvSpPr>
            <a:spLocks noChangeShapeType="1"/>
          </p:cNvSpPr>
          <p:nvPr/>
        </p:nvSpPr>
        <p:spPr bwMode="auto">
          <a:xfrm flipV="1">
            <a:off x="5791200" y="3200400"/>
            <a:ext cx="914400" cy="609600"/>
          </a:xfrm>
          <a:prstGeom prst="line">
            <a:avLst/>
          </a:prstGeom>
          <a:noFill/>
          <a:ln w="57150">
            <a:solidFill>
              <a:srgbClr val="00924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33" name="Object 13"/>
          <p:cNvGraphicFramePr>
            <a:graphicFrameLocks noChangeAspect="1"/>
          </p:cNvGraphicFramePr>
          <p:nvPr/>
        </p:nvGraphicFramePr>
        <p:xfrm>
          <a:off x="6096001" y="2320926"/>
          <a:ext cx="41195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0" imgW="3314520" imgH="952200" progId="Equation.DSMT4">
                  <p:embed/>
                </p:oleObj>
              </mc:Choice>
              <mc:Fallback>
                <p:oleObj name="Equation" r:id="rId10" imgW="3314520" imgH="952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320926"/>
                        <a:ext cx="41195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072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65226"/>
            <a:ext cx="9144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89226"/>
            <a:ext cx="9144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277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41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1"/>
            <a:ext cx="9144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8776"/>
            <a:ext cx="9144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379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1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819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8991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30414"/>
            <a:ext cx="9144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3584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884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2879726" y="3536951"/>
            <a:ext cx="599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…………………………………………………………………………………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1"/>
            <a:ext cx="9144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024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10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1"/>
            <a:ext cx="8991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89916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229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8991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Rectangle 17"/>
          <p:cNvGrpSpPr>
            <a:grpSpLocks/>
          </p:cNvGrpSpPr>
          <p:nvPr/>
        </p:nvGrpSpPr>
        <p:grpSpPr bwMode="auto">
          <a:xfrm>
            <a:off x="1524000" y="0"/>
            <a:ext cx="9182100" cy="381000"/>
            <a:chOff x="-12" y="-12"/>
            <a:chExt cx="5784" cy="312"/>
          </a:xfrm>
        </p:grpSpPr>
        <p:pic>
          <p:nvPicPr>
            <p:cNvPr id="1331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010400" cy="381000"/>
          </a:xfrm>
        </p:spPr>
        <p:txBody>
          <a:bodyPr anchor="ctr">
            <a:normAutofit fontScale="9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>
                <a:solidFill>
                  <a:schemeClr val="bg1"/>
                </a:solidFill>
              </a:rPr>
              <a:t> Chương 2. Biến ngẫu nhiên</a:t>
            </a:r>
          </a:p>
        </p:txBody>
      </p:sp>
      <p:pic>
        <p:nvPicPr>
          <p:cNvPr id="1730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89916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1"/>
            <a:ext cx="91440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7065</TotalTime>
  <Words>149</Words>
  <Application>Microsoft Office PowerPoint</Application>
  <PresentationFormat>Widescreen</PresentationFormat>
  <Paragraphs>23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Schoolbook</vt:lpstr>
      <vt:lpstr>Corbel</vt:lpstr>
      <vt:lpstr>Verdana</vt:lpstr>
      <vt:lpstr>Wingdings</vt:lpstr>
      <vt:lpstr>Feathered</vt:lpstr>
      <vt:lpstr>Equation</vt:lpstr>
      <vt:lpstr>Biến Ngẫu Nhiên và Hàm mật độ</vt:lpstr>
      <vt:lpstr> Chương 2. Biến ngẫu nhiên</vt:lpstr>
      <vt:lpstr> Chương 2. Biến ngẫu nhiên</vt:lpstr>
      <vt:lpstr>PowerPoint Presentation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 Chương 2. Biến ngẫu nhiên</vt:lpstr>
      <vt:lpstr>PowerPoint Presentation</vt:lpstr>
      <vt:lpstr> Chương 2. Biến ngẫu nhiên</vt:lpstr>
      <vt:lpstr> Chương 2. Biến ngẫu nhiên</vt:lpstr>
      <vt:lpstr>PowerPoint Presentation</vt:lpstr>
      <vt:lpstr> Chương 2. Biến ngẫu nhiên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 1</dc:title>
  <dc:creator>DVNguyen</dc:creator>
  <cp:lastModifiedBy>USER</cp:lastModifiedBy>
  <cp:revision>512</cp:revision>
  <dcterms:created xsi:type="dcterms:W3CDTF">2008-08-04T11:45:34Z</dcterms:created>
  <dcterms:modified xsi:type="dcterms:W3CDTF">2019-11-08T16:49:20Z</dcterms:modified>
</cp:coreProperties>
</file>