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14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77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18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78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A1FACE6-A86E-4EC1-B130-F40FFF8D12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863C16B-E7F8-4A97-8703-12204A4066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CÁC THAM SỐ ĐẶC TRƯNG CỦA BIẾN NGẪU NHIÊN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452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914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60714"/>
            <a:ext cx="91440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0538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5634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554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65600"/>
            <a:ext cx="9144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7110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656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9144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6642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759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81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91440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2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33900"/>
            <a:ext cx="9144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8308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861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91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3064"/>
            <a:ext cx="9144000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4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99026"/>
            <a:ext cx="914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0091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963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330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066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11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8991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9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30501"/>
            <a:ext cx="8991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771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168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87714"/>
            <a:ext cx="8991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8476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4326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6806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270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32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7638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373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89916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481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53064"/>
            <a:ext cx="9144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44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392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632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37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4838"/>
            <a:ext cx="91440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1"/>
            <a:ext cx="89916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8674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475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5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528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899160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64114"/>
            <a:ext cx="8991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9035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578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63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3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1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3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1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31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1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31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70476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1573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680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0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73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3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99050"/>
            <a:ext cx="9144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402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783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83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5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49638"/>
            <a:ext cx="91440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829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885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293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8991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767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0"/>
            <a:ext cx="914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4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987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04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5390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914400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35138"/>
            <a:ext cx="9144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5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192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14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89916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02076"/>
            <a:ext cx="91440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119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294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24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2810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9144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9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735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8991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7414"/>
            <a:ext cx="914400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3235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499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99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687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5501"/>
            <a:ext cx="91440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60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704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4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45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646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91440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6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909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55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1"/>
            <a:ext cx="91440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0977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9011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65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5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87426"/>
            <a:ext cx="89916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1"/>
            <a:ext cx="8991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8503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9114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75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290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5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9318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50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1302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9421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85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8991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5092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837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7007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9524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4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396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2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1"/>
            <a:ext cx="91440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2879725" y="6338888"/>
            <a:ext cx="655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9528568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940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68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1"/>
            <a:ext cx="8991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1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9144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414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042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32276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5914"/>
            <a:ext cx="91440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1559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144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4826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68776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64176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895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247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99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8991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30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1"/>
            <a:ext cx="9144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31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16414"/>
            <a:ext cx="914400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091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349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09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8991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0214"/>
            <a:ext cx="914400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60938"/>
            <a:ext cx="9144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732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</TotalTime>
  <Words>248</Words>
  <Application>Microsoft Office PowerPoint</Application>
  <PresentationFormat>Widescreen</PresentationFormat>
  <Paragraphs>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Schoolbook</vt:lpstr>
      <vt:lpstr>Corbel</vt:lpstr>
      <vt:lpstr>Verdana</vt:lpstr>
      <vt:lpstr>Wingdings</vt:lpstr>
      <vt:lpstr>Feathered</vt:lpstr>
      <vt:lpstr>CÁC THAM SỐ ĐẶC TRƯNG CỦA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PowerPoint Presentation</vt:lpstr>
      <vt:lpstr> Chương 2. Biến ngẫu nhiên</vt:lpstr>
      <vt:lpstr>PowerPoint Presentation</vt:lpstr>
      <vt:lpstr> Chương 2. Biến ngẫu nhiên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 Chương 2. Biến ngẫu nhiên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THAM SỐ ĐẶC TRƯNG CỦA BIẾN NGẪU NHIÊN</dc:title>
  <dc:creator>USER</dc:creator>
  <cp:lastModifiedBy>USER</cp:lastModifiedBy>
  <cp:revision>1</cp:revision>
  <dcterms:created xsi:type="dcterms:W3CDTF">2019-11-08T16:37:40Z</dcterms:created>
  <dcterms:modified xsi:type="dcterms:W3CDTF">2019-11-08T16:39:48Z</dcterms:modified>
</cp:coreProperties>
</file>