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6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7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1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4EE299B-665E-44B4-AC62-1F3A42E4F0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96BDBE2-AE49-47B5-8035-08B3407AF3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1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3.wmf"/><Relationship Id="rId10" Type="http://schemas.openxmlformats.org/officeDocument/2006/relationships/image" Target="../media/image11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Hàm Phân Phối Xác Suất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403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2851"/>
            <a:ext cx="9144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771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506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91440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79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5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106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456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2362200" y="5257800"/>
            <a:ext cx="7696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V="1">
            <a:off x="4724400" y="1143000"/>
            <a:ext cx="0" cy="411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9753600" y="54102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194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54102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/>
          <p:cNvGraphicFramePr>
            <a:graphicFrameLocks noChangeAspect="1"/>
          </p:cNvGraphicFramePr>
          <p:nvPr/>
        </p:nvGraphicFramePr>
        <p:xfrm>
          <a:off x="4530726" y="54102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7" imgW="253800" imgH="279360" progId="Equation.DSMT4">
                  <p:embed/>
                </p:oleObj>
              </mc:Choice>
              <mc:Fallback>
                <p:oleObj name="Equation" r:id="rId7" imgW="253800" imgH="279360" progId="Equation.DSMT4">
                  <p:embed/>
                  <p:pic>
                    <p:nvPicPr>
                      <p:cNvPr id="194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54102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4803776" y="1089025"/>
          <a:ext cx="911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9" imgW="634680" imgH="342720" progId="Equation.DSMT4">
                  <p:embed/>
                </p:oleObj>
              </mc:Choice>
              <mc:Fallback>
                <p:oleObj name="Equation" r:id="rId9" imgW="634680" imgH="342720" progId="Equation.DSMT4">
                  <p:embed/>
                  <p:pic>
                    <p:nvPicPr>
                      <p:cNvPr id="194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6" y="1089025"/>
                        <a:ext cx="911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2" name="Object 12"/>
          <p:cNvGraphicFramePr>
            <a:graphicFrameLocks noChangeAspect="1"/>
          </p:cNvGraphicFramePr>
          <p:nvPr/>
        </p:nvGraphicFramePr>
        <p:xfrm>
          <a:off x="2971800" y="5334000"/>
          <a:ext cx="533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1" imgW="355320" imgH="266400" progId="Equation.DSMT4">
                  <p:embed/>
                </p:oleObj>
              </mc:Choice>
              <mc:Fallback>
                <p:oleObj name="Equation" r:id="rId11" imgW="355320" imgH="266400" progId="Equation.DSMT4">
                  <p:embed/>
                  <p:pic>
                    <p:nvPicPr>
                      <p:cNvPr id="194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533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3" name="Object 13"/>
          <p:cNvGraphicFramePr>
            <a:graphicFrameLocks noChangeAspect="1"/>
          </p:cNvGraphicFramePr>
          <p:nvPr/>
        </p:nvGraphicFramePr>
        <p:xfrm>
          <a:off x="5410200" y="5391150"/>
          <a:ext cx="190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3" imgW="126720" imgH="266400" progId="Equation.DSMT4">
                  <p:embed/>
                </p:oleObj>
              </mc:Choice>
              <mc:Fallback>
                <p:oleObj name="Equation" r:id="rId13" imgW="126720" imgH="266400" progId="Equation.DSMT4">
                  <p:embed/>
                  <p:pic>
                    <p:nvPicPr>
                      <p:cNvPr id="194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91150"/>
                        <a:ext cx="190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/>
        </p:nvGraphicFramePr>
        <p:xfrm>
          <a:off x="6762750" y="5372100"/>
          <a:ext cx="247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5" imgW="164880" imgH="279360" progId="Equation.DSMT4">
                  <p:embed/>
                </p:oleObj>
              </mc:Choice>
              <mc:Fallback>
                <p:oleObj name="Equation" r:id="rId15" imgW="164880" imgH="279360" progId="Equation.DSMT4">
                  <p:embed/>
                  <p:pic>
                    <p:nvPicPr>
                      <p:cNvPr id="194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372100"/>
                        <a:ext cx="247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5" name="Object 15"/>
          <p:cNvGraphicFramePr>
            <a:graphicFrameLocks noChangeAspect="1"/>
          </p:cNvGraphicFramePr>
          <p:nvPr/>
        </p:nvGraphicFramePr>
        <p:xfrm>
          <a:off x="7620000" y="5410200"/>
          <a:ext cx="28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7" imgW="190440" imgH="266400" progId="Equation.DSMT4">
                  <p:embed/>
                </p:oleObj>
              </mc:Choice>
              <mc:Fallback>
                <p:oleObj name="Equation" r:id="rId17" imgW="190440" imgH="266400" progId="Equation.DSMT4">
                  <p:embed/>
                  <p:pic>
                    <p:nvPicPr>
                      <p:cNvPr id="1945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10200"/>
                        <a:ext cx="2857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6" name="Object 16"/>
          <p:cNvGraphicFramePr>
            <a:graphicFrameLocks noChangeAspect="1"/>
          </p:cNvGraphicFramePr>
          <p:nvPr/>
        </p:nvGraphicFramePr>
        <p:xfrm>
          <a:off x="3962400" y="4610100"/>
          <a:ext cx="57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9" imgW="380880" imgH="330120" progId="Equation.DSMT4">
                  <p:embed/>
                </p:oleObj>
              </mc:Choice>
              <mc:Fallback>
                <p:oleObj name="Equation" r:id="rId19" imgW="380880" imgH="330120" progId="Equation.DSMT4">
                  <p:embed/>
                  <p:pic>
                    <p:nvPicPr>
                      <p:cNvPr id="1945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10100"/>
                        <a:ext cx="571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7" name="Object 17"/>
          <p:cNvGraphicFramePr>
            <a:graphicFrameLocks noChangeAspect="1"/>
          </p:cNvGraphicFramePr>
          <p:nvPr/>
        </p:nvGraphicFramePr>
        <p:xfrm>
          <a:off x="4781550" y="4229100"/>
          <a:ext cx="628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21" imgW="419040" imgH="330120" progId="Equation.DSMT4">
                  <p:embed/>
                </p:oleObj>
              </mc:Choice>
              <mc:Fallback>
                <p:oleObj name="Equation" r:id="rId21" imgW="419040" imgH="330120" progId="Equation.DSMT4">
                  <p:embed/>
                  <p:pic>
                    <p:nvPicPr>
                      <p:cNvPr id="1945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4229100"/>
                        <a:ext cx="6286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8" name="Object 18"/>
          <p:cNvGraphicFramePr>
            <a:graphicFrameLocks noChangeAspect="1"/>
          </p:cNvGraphicFramePr>
          <p:nvPr/>
        </p:nvGraphicFramePr>
        <p:xfrm>
          <a:off x="4762500" y="3467100"/>
          <a:ext cx="64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23" imgW="431640" imgH="330120" progId="Equation.DSMT4">
                  <p:embed/>
                </p:oleObj>
              </mc:Choice>
              <mc:Fallback>
                <p:oleObj name="Equation" r:id="rId23" imgW="431640" imgH="330120" progId="Equation.DSMT4">
                  <p:embed/>
                  <p:pic>
                    <p:nvPicPr>
                      <p:cNvPr id="194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467100"/>
                        <a:ext cx="647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9" name="Object 19"/>
          <p:cNvGraphicFramePr>
            <a:graphicFrameLocks noChangeAspect="1"/>
          </p:cNvGraphicFramePr>
          <p:nvPr/>
        </p:nvGraphicFramePr>
        <p:xfrm>
          <a:off x="4876800" y="1885950"/>
          <a:ext cx="190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25" imgW="126720" imgH="266400" progId="Equation.DSMT4">
                  <p:embed/>
                </p:oleObj>
              </mc:Choice>
              <mc:Fallback>
                <p:oleObj name="Equation" r:id="rId25" imgW="126720" imgH="266400" progId="Equation.DSMT4">
                  <p:embed/>
                  <p:pic>
                    <p:nvPicPr>
                      <p:cNvPr id="1945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85950"/>
                        <a:ext cx="190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0" name="Line 20"/>
          <p:cNvSpPr>
            <a:spLocks noChangeShapeType="1"/>
          </p:cNvSpPr>
          <p:nvPr/>
        </p:nvSpPr>
        <p:spPr bwMode="auto">
          <a:xfrm flipH="1">
            <a:off x="3352800" y="5029200"/>
            <a:ext cx="213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1" name="Line 21"/>
          <p:cNvSpPr>
            <a:spLocks noChangeShapeType="1"/>
          </p:cNvSpPr>
          <p:nvPr/>
        </p:nvSpPr>
        <p:spPr bwMode="auto">
          <a:xfrm>
            <a:off x="3352800" y="5029200"/>
            <a:ext cx="0" cy="2286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2" name="Line 22"/>
          <p:cNvSpPr>
            <a:spLocks noChangeShapeType="1"/>
          </p:cNvSpPr>
          <p:nvPr/>
        </p:nvSpPr>
        <p:spPr bwMode="auto">
          <a:xfrm>
            <a:off x="5486400" y="5029200"/>
            <a:ext cx="0" cy="2286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 flipH="1">
            <a:off x="2286000" y="525780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 flipV="1">
            <a:off x="6858000" y="4495800"/>
            <a:ext cx="0" cy="7620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 flipH="1">
            <a:off x="5486400" y="4495800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8" name="Line 28"/>
          <p:cNvSpPr>
            <a:spLocks noChangeShapeType="1"/>
          </p:cNvSpPr>
          <p:nvPr/>
        </p:nvSpPr>
        <p:spPr bwMode="auto">
          <a:xfrm flipV="1">
            <a:off x="7772400" y="3810000"/>
            <a:ext cx="0" cy="14478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9" name="Line 29"/>
          <p:cNvSpPr>
            <a:spLocks noChangeShapeType="1"/>
          </p:cNvSpPr>
          <p:nvPr/>
        </p:nvSpPr>
        <p:spPr bwMode="auto">
          <a:xfrm flipH="1">
            <a:off x="6858000" y="3810000"/>
            <a:ext cx="914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0" name="Line 30"/>
          <p:cNvSpPr>
            <a:spLocks noChangeShapeType="1"/>
          </p:cNvSpPr>
          <p:nvPr/>
        </p:nvSpPr>
        <p:spPr bwMode="auto">
          <a:xfrm flipH="1">
            <a:off x="7772400" y="2209800"/>
            <a:ext cx="2057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3175000" y="50165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194592" name="Text Box 32"/>
          <p:cNvSpPr txBox="1">
            <a:spLocks noChangeArrowheads="1"/>
          </p:cNvSpPr>
          <p:nvPr/>
        </p:nvSpPr>
        <p:spPr bwMode="auto">
          <a:xfrm>
            <a:off x="5295900" y="4775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6672264" y="42418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194594" name="Text Box 34"/>
          <p:cNvSpPr txBox="1">
            <a:spLocks noChangeArrowheads="1"/>
          </p:cNvSpPr>
          <p:nvPr/>
        </p:nvSpPr>
        <p:spPr bwMode="auto">
          <a:xfrm>
            <a:off x="7586664" y="35560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 flipV="1">
            <a:off x="7772400" y="2209800"/>
            <a:ext cx="0" cy="15240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7" name="Line 37"/>
          <p:cNvSpPr>
            <a:spLocks noChangeShapeType="1"/>
          </p:cNvSpPr>
          <p:nvPr/>
        </p:nvSpPr>
        <p:spPr bwMode="auto">
          <a:xfrm flipV="1">
            <a:off x="5486400" y="4495800"/>
            <a:ext cx="0" cy="4572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8" name="Line 38"/>
          <p:cNvSpPr>
            <a:spLocks noChangeShapeType="1"/>
          </p:cNvSpPr>
          <p:nvPr/>
        </p:nvSpPr>
        <p:spPr bwMode="auto">
          <a:xfrm flipV="1">
            <a:off x="6858000" y="3810000"/>
            <a:ext cx="0" cy="60960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47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9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1" grpId="0"/>
      <p:bldP spid="194592" grpId="0"/>
      <p:bldP spid="1945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608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91440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7515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115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1709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2362200" y="5257800"/>
            <a:ext cx="7696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 flipV="1">
            <a:off x="4724400" y="1143000"/>
            <a:ext cx="0" cy="411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/>
        </p:nvGraphicFramePr>
        <p:xfrm>
          <a:off x="9753600" y="54102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217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54102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4530726" y="54102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253800" imgH="279360" progId="Equation.DSMT4">
                  <p:embed/>
                </p:oleObj>
              </mc:Choice>
              <mc:Fallback>
                <p:oleObj name="Equation" r:id="rId7" imgW="253800" imgH="279360" progId="Equation.DSMT4">
                  <p:embed/>
                  <p:pic>
                    <p:nvPicPr>
                      <p:cNvPr id="217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54102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9" name="Object 11"/>
          <p:cNvGraphicFramePr>
            <a:graphicFrameLocks noChangeAspect="1"/>
          </p:cNvGraphicFramePr>
          <p:nvPr/>
        </p:nvGraphicFramePr>
        <p:xfrm>
          <a:off x="4803776" y="1089025"/>
          <a:ext cx="911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634680" imgH="342720" progId="Equation.DSMT4">
                  <p:embed/>
                </p:oleObj>
              </mc:Choice>
              <mc:Fallback>
                <p:oleObj name="Equation" r:id="rId9" imgW="634680" imgH="342720" progId="Equation.DSMT4">
                  <p:embed/>
                  <p:pic>
                    <p:nvPicPr>
                      <p:cNvPr id="217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6" y="1089025"/>
                        <a:ext cx="911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7162800" y="5334000"/>
          <a:ext cx="190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126720" imgH="266400" progId="Equation.DSMT4">
                  <p:embed/>
                </p:oleObj>
              </mc:Choice>
              <mc:Fallback>
                <p:oleObj name="Equation" r:id="rId11" imgW="126720" imgH="266400" progId="Equation.DSMT4">
                  <p:embed/>
                  <p:pic>
                    <p:nvPicPr>
                      <p:cNvPr id="217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190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6" name="Object 18"/>
          <p:cNvGraphicFramePr>
            <a:graphicFrameLocks noChangeAspect="1"/>
          </p:cNvGraphicFramePr>
          <p:nvPr/>
        </p:nvGraphicFramePr>
        <p:xfrm>
          <a:off x="6057900" y="3276600"/>
          <a:ext cx="419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3" imgW="279360" imgH="342720" progId="Equation.DSMT4">
                  <p:embed/>
                </p:oleObj>
              </mc:Choice>
              <mc:Fallback>
                <p:oleObj name="Equation" r:id="rId13" imgW="279360" imgH="342720" progId="Equation.DSMT4">
                  <p:embed/>
                  <p:pic>
                    <p:nvPicPr>
                      <p:cNvPr id="2171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276600"/>
                        <a:ext cx="419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7" name="Object 19"/>
          <p:cNvGraphicFramePr>
            <a:graphicFrameLocks noChangeAspect="1"/>
          </p:cNvGraphicFramePr>
          <p:nvPr/>
        </p:nvGraphicFramePr>
        <p:xfrm>
          <a:off x="4876800" y="2190750"/>
          <a:ext cx="190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5" imgW="126720" imgH="266400" progId="Equation.DSMT4">
                  <p:embed/>
                </p:oleObj>
              </mc:Choice>
              <mc:Fallback>
                <p:oleObj name="Equation" r:id="rId15" imgW="126720" imgH="266400" progId="Equation.DSMT4">
                  <p:embed/>
                  <p:pic>
                    <p:nvPicPr>
                      <p:cNvPr id="2171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90750"/>
                        <a:ext cx="190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1" name="Line 23"/>
          <p:cNvSpPr>
            <a:spLocks noChangeShapeType="1"/>
          </p:cNvSpPr>
          <p:nvPr/>
        </p:nvSpPr>
        <p:spPr bwMode="auto">
          <a:xfrm flipH="1">
            <a:off x="2362200" y="5257800"/>
            <a:ext cx="2362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6" name="Line 28"/>
          <p:cNvSpPr>
            <a:spLocks noChangeShapeType="1"/>
          </p:cNvSpPr>
          <p:nvPr/>
        </p:nvSpPr>
        <p:spPr bwMode="auto">
          <a:xfrm flipH="1">
            <a:off x="7239000" y="2438400"/>
            <a:ext cx="2667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4551364" y="50165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7010400" y="2184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217124" name="Freeform 36"/>
          <p:cNvSpPr>
            <a:spLocks/>
          </p:cNvSpPr>
          <p:nvPr/>
        </p:nvSpPr>
        <p:spPr bwMode="auto">
          <a:xfrm>
            <a:off x="4749800" y="2400300"/>
            <a:ext cx="2438400" cy="2819400"/>
          </a:xfrm>
          <a:custGeom>
            <a:avLst/>
            <a:gdLst>
              <a:gd name="T0" fmla="*/ 2147483647 w 1872"/>
              <a:gd name="T1" fmla="*/ 0 h 1920"/>
              <a:gd name="T2" fmla="*/ 2147483647 w 1872"/>
              <a:gd name="T3" fmla="*/ 1345536648 h 1920"/>
              <a:gd name="T4" fmla="*/ 2147483647 w 1872"/>
              <a:gd name="T5" fmla="*/ 2147483647 h 1920"/>
              <a:gd name="T6" fmla="*/ 1628807139 w 1872"/>
              <a:gd name="T7" fmla="*/ 2147483647 h 1920"/>
              <a:gd name="T8" fmla="*/ 977283958 w 1872"/>
              <a:gd name="T9" fmla="*/ 2147483647 h 1920"/>
              <a:gd name="T10" fmla="*/ 407201134 w 1872"/>
              <a:gd name="T11" fmla="*/ 2147483647 h 1920"/>
              <a:gd name="T12" fmla="*/ 0 w 1872"/>
              <a:gd name="T13" fmla="*/ 2147483647 h 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2"/>
              <a:gd name="T22" fmla="*/ 0 h 1920"/>
              <a:gd name="T23" fmla="*/ 1872 w 1872"/>
              <a:gd name="T24" fmla="*/ 1920 h 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2" h="1920">
                <a:moveTo>
                  <a:pt x="1872" y="0"/>
                </a:moveTo>
                <a:cubicBezTo>
                  <a:pt x="1796" y="228"/>
                  <a:pt x="1720" y="456"/>
                  <a:pt x="1632" y="624"/>
                </a:cubicBezTo>
                <a:cubicBezTo>
                  <a:pt x="1544" y="792"/>
                  <a:pt x="1456" y="888"/>
                  <a:pt x="1344" y="1008"/>
                </a:cubicBezTo>
                <a:cubicBezTo>
                  <a:pt x="1232" y="1128"/>
                  <a:pt x="1088" y="1240"/>
                  <a:pt x="960" y="1344"/>
                </a:cubicBezTo>
                <a:cubicBezTo>
                  <a:pt x="832" y="1448"/>
                  <a:pt x="696" y="1552"/>
                  <a:pt x="576" y="1632"/>
                </a:cubicBezTo>
                <a:cubicBezTo>
                  <a:pt x="456" y="1712"/>
                  <a:pt x="336" y="1776"/>
                  <a:pt x="240" y="1824"/>
                </a:cubicBezTo>
                <a:cubicBezTo>
                  <a:pt x="144" y="1872"/>
                  <a:pt x="72" y="1896"/>
                  <a:pt x="0" y="192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8" name="Line 40"/>
          <p:cNvSpPr>
            <a:spLocks noChangeShapeType="1"/>
          </p:cNvSpPr>
          <p:nvPr/>
        </p:nvSpPr>
        <p:spPr bwMode="auto">
          <a:xfrm>
            <a:off x="7200900" y="25146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08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7" grpId="0"/>
      <p:bldP spid="217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710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0027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1"/>
            <a:ext cx="91440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8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916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035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994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018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1"/>
            <a:ext cx="914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9144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52914"/>
            <a:ext cx="91440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6868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687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94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18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14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20850"/>
            <a:ext cx="8991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76614"/>
            <a:ext cx="914400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93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120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8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1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8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1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8179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223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1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60676"/>
            <a:ext cx="9144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4" name="Oval 10"/>
          <p:cNvSpPr>
            <a:spLocks noChangeArrowheads="1"/>
          </p:cNvSpPr>
          <p:nvPr/>
        </p:nvSpPr>
        <p:spPr bwMode="auto">
          <a:xfrm>
            <a:off x="6146800" y="57023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071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18076"/>
            <a:ext cx="9144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534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325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17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2969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1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1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6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5530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20276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9250"/>
            <a:ext cx="9144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9078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2879725" y="3613151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7069730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789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04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8991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6508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89916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7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065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6590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49288"/>
            <a:ext cx="556260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7696200" y="609600"/>
          <a:ext cx="711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558720" imgH="355320" progId="Equation.DSMT4">
                  <p:embed/>
                </p:oleObj>
              </mc:Choice>
              <mc:Fallback>
                <p:oleObj name="Equation" r:id="rId5" imgW="558720" imgH="355320" progId="Equation.DSMT4">
                  <p:embed/>
                  <p:pic>
                    <p:nvPicPr>
                      <p:cNvPr id="1659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711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7543800" y="1143000"/>
            <a:ext cx="3810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5905" name="Object 17"/>
          <p:cNvGraphicFramePr>
            <a:graphicFrameLocks noChangeAspect="1"/>
          </p:cNvGraphicFramePr>
          <p:nvPr/>
        </p:nvGraphicFramePr>
        <p:xfrm>
          <a:off x="5867401" y="2667000"/>
          <a:ext cx="33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66400" imgH="444240" progId="Equation.DSMT4">
                  <p:embed/>
                </p:oleObj>
              </mc:Choice>
              <mc:Fallback>
                <p:oleObj name="Equation" r:id="rId7" imgW="266400" imgH="444240" progId="Equation.DSMT4">
                  <p:embed/>
                  <p:pic>
                    <p:nvPicPr>
                      <p:cNvPr id="1659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667000"/>
                        <a:ext cx="33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2590800" y="533401"/>
          <a:ext cx="29289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2298600" imgH="977760" progId="Equation.DSMT4">
                  <p:embed/>
                </p:oleObj>
              </mc:Choice>
              <mc:Fallback>
                <p:oleObj name="Equation" r:id="rId9" imgW="2298600" imgH="977760" progId="Equation.DSMT4">
                  <p:embed/>
                  <p:pic>
                    <p:nvPicPr>
                      <p:cNvPr id="165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1"/>
                        <a:ext cx="292893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029200" y="1752600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5910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57601"/>
            <a:ext cx="56388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5911" name="Object 23"/>
          <p:cNvGraphicFramePr>
            <a:graphicFrameLocks noChangeAspect="1"/>
          </p:cNvGraphicFramePr>
          <p:nvPr/>
        </p:nvGraphicFramePr>
        <p:xfrm>
          <a:off x="5791201" y="5638800"/>
          <a:ext cx="33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2" imgW="266400" imgH="444240" progId="Equation.DSMT4">
                  <p:embed/>
                </p:oleObj>
              </mc:Choice>
              <mc:Fallback>
                <p:oleObj name="Equation" r:id="rId12" imgW="266400" imgH="444240" progId="Equation.DSMT4">
                  <p:embed/>
                  <p:pic>
                    <p:nvPicPr>
                      <p:cNvPr id="1659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638800"/>
                        <a:ext cx="33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/>
        </p:nvGraphicFramePr>
        <p:xfrm>
          <a:off x="7620000" y="5638800"/>
          <a:ext cx="355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4" imgW="279360" imgH="444240" progId="Equation.DSMT4">
                  <p:embed/>
                </p:oleObj>
              </mc:Choice>
              <mc:Fallback>
                <p:oleObj name="Equation" r:id="rId14" imgW="279360" imgH="444240" progId="Equation.DSMT4">
                  <p:embed/>
                  <p:pic>
                    <p:nvPicPr>
                      <p:cNvPr id="1659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38800"/>
                        <a:ext cx="355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3" name="Object 25"/>
          <p:cNvGraphicFramePr>
            <a:graphicFrameLocks noChangeAspect="1"/>
          </p:cNvGraphicFramePr>
          <p:nvPr/>
        </p:nvGraphicFramePr>
        <p:xfrm>
          <a:off x="2590801" y="3657601"/>
          <a:ext cx="29448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6" imgW="2311200" imgH="977760" progId="Equation.DSMT4">
                  <p:embed/>
                </p:oleObj>
              </mc:Choice>
              <mc:Fallback>
                <p:oleObj name="Equation" r:id="rId16" imgW="2311200" imgH="977760" progId="Equation.DSMT4">
                  <p:embed/>
                  <p:pic>
                    <p:nvPicPr>
                      <p:cNvPr id="1659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657601"/>
                        <a:ext cx="29448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4" name="Line 26"/>
          <p:cNvSpPr>
            <a:spLocks noChangeShapeType="1"/>
          </p:cNvSpPr>
          <p:nvPr/>
        </p:nvSpPr>
        <p:spPr bwMode="auto">
          <a:xfrm>
            <a:off x="5105400" y="4724400"/>
            <a:ext cx="10668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5915" name="Object 27"/>
          <p:cNvGraphicFramePr>
            <a:graphicFrameLocks noChangeAspect="1"/>
          </p:cNvGraphicFramePr>
          <p:nvPr/>
        </p:nvGraphicFramePr>
        <p:xfrm>
          <a:off x="7899400" y="3738564"/>
          <a:ext cx="711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8" imgW="558720" imgH="355320" progId="Equation.DSMT4">
                  <p:embed/>
                </p:oleObj>
              </mc:Choice>
              <mc:Fallback>
                <p:oleObj name="Equation" r:id="rId18" imgW="558720" imgH="355320" progId="Equation.DSMT4">
                  <p:embed/>
                  <p:pic>
                    <p:nvPicPr>
                      <p:cNvPr id="1659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3738564"/>
                        <a:ext cx="711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6" name="Line 28"/>
          <p:cNvSpPr>
            <a:spLocks noChangeShapeType="1"/>
          </p:cNvSpPr>
          <p:nvPr/>
        </p:nvSpPr>
        <p:spPr bwMode="auto">
          <a:xfrm flipH="1">
            <a:off x="7696200" y="4343400"/>
            <a:ext cx="3810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6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994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14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89916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992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199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084388"/>
            <a:ext cx="91233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87676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2549526" y="4191000"/>
            <a:ext cx="720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…………………………………………………………</a:t>
            </a:r>
          </a:p>
        </p:txBody>
      </p:sp>
      <p:pic>
        <p:nvPicPr>
          <p:cNvPr id="13927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5988"/>
            <a:ext cx="91440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785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3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4301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925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2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89214"/>
            <a:ext cx="9144000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2367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</TotalTime>
  <Words>139</Words>
  <Application>Microsoft Office PowerPoint</Application>
  <PresentationFormat>Widescreen</PresentationFormat>
  <Paragraphs>27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MathType 6.0 Equation</vt:lpstr>
      <vt:lpstr>Hàm Phân Phối Xác Suất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PowerPoint Presentation</vt:lpstr>
      <vt:lpstr> Chương 2. Biến ngẫu nhiên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 Phân Phối Xác Suất</dc:title>
  <dc:creator>USER</dc:creator>
  <cp:lastModifiedBy>USER</cp:lastModifiedBy>
  <cp:revision>1</cp:revision>
  <dcterms:created xsi:type="dcterms:W3CDTF">2019-11-08T16:42:12Z</dcterms:created>
  <dcterms:modified xsi:type="dcterms:W3CDTF">2019-11-08T16:46:29Z</dcterms:modified>
</cp:coreProperties>
</file>