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62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1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27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7A363E7-95E5-4028-9A36-F422BBAF683F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E8DD7C9-6B59-4C82-B4CC-750501CFD8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4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Phân Phối Nhị Thức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9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356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1440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54338"/>
            <a:ext cx="914400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19664"/>
            <a:ext cx="91440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610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81255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458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51326"/>
            <a:ext cx="9144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3656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560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70276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66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2101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663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84550"/>
            <a:ext cx="89916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46650"/>
            <a:ext cx="9144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26114"/>
            <a:ext cx="9144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0066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765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17764"/>
            <a:ext cx="91440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51314"/>
            <a:ext cx="91440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7172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868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1"/>
            <a:ext cx="9144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91440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108325" y="3917951"/>
            <a:ext cx="542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359304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537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25676"/>
            <a:ext cx="8991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89314"/>
            <a:ext cx="91440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32400"/>
            <a:ext cx="8991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70588"/>
            <a:ext cx="9144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3961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639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1"/>
            <a:ext cx="9144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92476"/>
            <a:ext cx="8991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5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2414"/>
            <a:ext cx="899160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5397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741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539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844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89916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30676"/>
            <a:ext cx="8991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853114"/>
            <a:ext cx="91440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68438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946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8488"/>
            <a:ext cx="914400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350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048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1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60788"/>
            <a:ext cx="9144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13264"/>
            <a:ext cx="914400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544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151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9376"/>
            <a:ext cx="89916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0939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253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2133600" y="0"/>
            <a:ext cx="784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Chương 3. Phân phối xác suất thông dụng</a:t>
            </a:r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1"/>
            <a:ext cx="91440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41876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86464"/>
            <a:ext cx="91440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021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368</TotalTime>
  <Words>145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Corbel</vt:lpstr>
      <vt:lpstr>Verdana</vt:lpstr>
      <vt:lpstr>Wingdings</vt:lpstr>
      <vt:lpstr>Feathered</vt:lpstr>
      <vt:lpstr>Phân Phối Nhị Thức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Phối Nhị Thức</dc:title>
  <dc:creator>USER</dc:creator>
  <cp:lastModifiedBy>USER</cp:lastModifiedBy>
  <cp:revision>3</cp:revision>
  <dcterms:created xsi:type="dcterms:W3CDTF">2019-11-15T10:19:02Z</dcterms:created>
  <dcterms:modified xsi:type="dcterms:W3CDTF">2019-11-15T16:28:39Z</dcterms:modified>
</cp:coreProperties>
</file>