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3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8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8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0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D7E93B1-B31F-424D-B6CE-067479BE1AA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4EBCFF4-F606-4B55-8E05-69C6C27724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Phân Phối Poison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789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63875"/>
            <a:ext cx="9144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33850"/>
            <a:ext cx="9144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2850"/>
            <a:ext cx="9144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1475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892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9144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89916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1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43600"/>
            <a:ext cx="9144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667000" y="6415088"/>
            <a:ext cx="655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6185139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970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3476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89916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578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7990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072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5138"/>
            <a:ext cx="9144000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363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175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89916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1"/>
            <a:ext cx="8991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974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582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1"/>
            <a:ext cx="8763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485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"/>
            <a:ext cx="60960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553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482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0413"/>
            <a:ext cx="899160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712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584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6564"/>
            <a:ext cx="91440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0726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9706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687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9144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898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57714"/>
            <a:ext cx="91440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3038"/>
            <a:ext cx="91440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852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366</TotalTime>
  <Words>84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Phân Phối Poison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Phối Poison</dc:title>
  <dc:creator>USER</dc:creator>
  <cp:lastModifiedBy>USER</cp:lastModifiedBy>
  <cp:revision>3</cp:revision>
  <dcterms:created xsi:type="dcterms:W3CDTF">2019-11-15T10:22:06Z</dcterms:created>
  <dcterms:modified xsi:type="dcterms:W3CDTF">2019-11-15T16:28:41Z</dcterms:modified>
</cp:coreProperties>
</file>