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5" r:id="rId9"/>
    <p:sldId id="264" r:id="rId10"/>
    <p:sldId id="266" r:id="rId11"/>
    <p:sldId id="267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32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50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9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80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96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84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29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70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2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48BC111-1CEB-4F42-8AFE-6C06BF125C76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8CD842A-1977-429C-AAB4-610A955AB8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9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CD574-7F2D-BC7F-5717-7F14A3959F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Система инициализации </a:t>
            </a:r>
            <a:r>
              <a:rPr lang="en-US" dirty="0" err="1"/>
              <a:t>SystemD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87468C-C12F-3921-DD94-0B56A132E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0923"/>
            <a:ext cx="9144000" cy="1762571"/>
          </a:xfrm>
        </p:spPr>
        <p:txBody>
          <a:bodyPr/>
          <a:lstStyle/>
          <a:p>
            <a:pPr algn="l"/>
            <a:r>
              <a:rPr lang="ru-RU" dirty="0"/>
              <a:t>Выполнил: 	Ярослав Антонович Меркулов НПИбд-03-24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Российский университет дружбы народов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279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CD6F68C-DE35-7CF4-2F83-C749E0F4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err="1"/>
              <a:t>Journalctl</a:t>
            </a:r>
            <a:endParaRPr lang="ru-RU" sz="4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19978C8-E857-6361-5A0D-3D749D3E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0470"/>
            <a:ext cx="5256212" cy="2956845"/>
          </a:xfrm>
        </p:spPr>
        <p:txBody>
          <a:bodyPr>
            <a:normAutofit/>
          </a:bodyPr>
          <a:lstStyle/>
          <a:p>
            <a:r>
              <a:rPr lang="ru-RU" sz="3200" dirty="0"/>
              <a:t>Утилита для просмотра логов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9DBD1-01D3-28FA-08BA-8A199297DBB0}"/>
              </a:ext>
            </a:extLst>
          </p:cNvPr>
          <p:cNvSpPr txBox="1"/>
          <p:nvPr/>
        </p:nvSpPr>
        <p:spPr>
          <a:xfrm>
            <a:off x="5806218" y="5711407"/>
            <a:ext cx="552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работы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CC07286-8326-0E40-E9FE-C3B016341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8398" y="1811708"/>
            <a:ext cx="5573814" cy="349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9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CD6F68C-DE35-7CF4-2F83-C749E0F4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76" y="54709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err="1"/>
              <a:t>Systemd</a:t>
            </a:r>
            <a:r>
              <a:rPr lang="en-US" sz="4400" dirty="0"/>
              <a:t>-analyze</a:t>
            </a:r>
            <a:endParaRPr lang="ru-RU" sz="4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19978C8-E857-6361-5A0D-3D749D3E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0470"/>
            <a:ext cx="5256212" cy="2956845"/>
          </a:xfrm>
        </p:spPr>
        <p:txBody>
          <a:bodyPr>
            <a:normAutofit/>
          </a:bodyPr>
          <a:lstStyle/>
          <a:p>
            <a:r>
              <a:rPr lang="ru-RU" sz="3200" dirty="0"/>
              <a:t>Утилита для анализа времени загрузки системы и диагностики проблем с производительностью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9DBD1-01D3-28FA-08BA-8A199297DBB0}"/>
              </a:ext>
            </a:extLst>
          </p:cNvPr>
          <p:cNvSpPr txBox="1"/>
          <p:nvPr/>
        </p:nvSpPr>
        <p:spPr>
          <a:xfrm>
            <a:off x="6052392" y="5657315"/>
            <a:ext cx="552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работы</a:t>
            </a:r>
          </a:p>
        </p:txBody>
      </p:sp>
      <p:pic>
        <p:nvPicPr>
          <p:cNvPr id="4098" name="Picture 2" descr="systemD с 0 до 1: библия сисадмина / Хабр">
            <a:extLst>
              <a:ext uri="{FF2B5EF4-FFF2-40B4-BE49-F238E27FC236}">
                <a16:creationId xmlns:a16="http://schemas.microsoft.com/office/drawing/2014/main" id="{0FD87727-B15E-0833-8C16-B974E4B342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4110"/>
            <a:ext cx="5437309" cy="366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7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CD6F68C-DE35-7CF4-2F83-C749E0F4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76" y="54709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err="1"/>
              <a:t>Loginctl</a:t>
            </a:r>
            <a:endParaRPr lang="ru-RU" sz="4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19978C8-E857-6361-5A0D-3D749D3E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0470"/>
            <a:ext cx="5256212" cy="2956845"/>
          </a:xfrm>
        </p:spPr>
        <p:txBody>
          <a:bodyPr>
            <a:normAutofit/>
          </a:bodyPr>
          <a:lstStyle/>
          <a:p>
            <a:r>
              <a:rPr lang="ru-RU" sz="3200" dirty="0"/>
              <a:t>Утилита для управления сессиями пользователей и состоянием входа в систему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9DBD1-01D3-28FA-08BA-8A199297DBB0}"/>
              </a:ext>
            </a:extLst>
          </p:cNvPr>
          <p:cNvSpPr txBox="1"/>
          <p:nvPr/>
        </p:nvSpPr>
        <p:spPr>
          <a:xfrm>
            <a:off x="6052392" y="5657315"/>
            <a:ext cx="552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работы</a:t>
            </a:r>
          </a:p>
        </p:txBody>
      </p:sp>
      <p:pic>
        <p:nvPicPr>
          <p:cNvPr id="8198" name="Picture 6" descr="Login management - Hands-On Linux Administration on Azure [Book]">
            <a:extLst>
              <a:ext uri="{FF2B5EF4-FFF2-40B4-BE49-F238E27FC236}">
                <a16:creationId xmlns:a16="http://schemas.microsoft.com/office/drawing/2014/main" id="{C7B2B8B8-AE92-0A6B-C8F7-6E879C2255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53"/>
          <a:stretch/>
        </p:blipFill>
        <p:spPr bwMode="auto">
          <a:xfrm>
            <a:off x="6680707" y="1944409"/>
            <a:ext cx="4267896" cy="296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1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CD6F68C-DE35-7CF4-2F83-C749E0F4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76" y="547090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 err="1"/>
              <a:t>Hostnamectl</a:t>
            </a:r>
            <a:endParaRPr lang="ru-RU" sz="4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19978C8-E857-6361-5A0D-3D749D3E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0470"/>
            <a:ext cx="5256212" cy="2956845"/>
          </a:xfrm>
        </p:spPr>
        <p:txBody>
          <a:bodyPr>
            <a:normAutofit/>
          </a:bodyPr>
          <a:lstStyle/>
          <a:p>
            <a:r>
              <a:rPr lang="ru-RU" sz="3200" dirty="0"/>
              <a:t>Утилита для управления настройками имени хоста системы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C9DBD1-01D3-28FA-08BA-8A199297DBB0}"/>
              </a:ext>
            </a:extLst>
          </p:cNvPr>
          <p:cNvSpPr txBox="1"/>
          <p:nvPr/>
        </p:nvSpPr>
        <p:spPr>
          <a:xfrm>
            <a:off x="6052392" y="5657315"/>
            <a:ext cx="552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работы</a:t>
            </a:r>
          </a:p>
        </p:txBody>
      </p:sp>
      <p:pic>
        <p:nvPicPr>
          <p:cNvPr id="9218" name="Picture 2" descr="Linux - начинающим. Настраиваем имя хоста при помощи hostnamectl - Записки  IT специалиста">
            <a:extLst>
              <a:ext uri="{FF2B5EF4-FFF2-40B4-BE49-F238E27FC236}">
                <a16:creationId xmlns:a16="http://schemas.microsoft.com/office/drawing/2014/main" id="{DC484AED-93AB-734A-AB73-DB051C3741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155" y="2331138"/>
            <a:ext cx="57150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162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3D9DF66-6E54-AC4D-8F68-22874E19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7ECDDD-7792-53D3-8ECB-4D396B36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en-US" dirty="0" err="1"/>
              <a:t>Systemd</a:t>
            </a:r>
            <a:r>
              <a:rPr lang="en-US" dirty="0"/>
              <a:t> – </a:t>
            </a:r>
            <a:r>
              <a:rPr lang="ru-RU" dirty="0"/>
              <a:t>значительный шаг вперёд в управлении 	</a:t>
            </a:r>
          </a:p>
          <a:p>
            <a:pPr marL="0" indent="0">
              <a:buNone/>
            </a:pPr>
            <a:r>
              <a:rPr lang="ru-RU" dirty="0"/>
              <a:t>операционными системами</a:t>
            </a:r>
            <a:r>
              <a:rPr lang="en-US" dirty="0"/>
              <a:t> Linux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Ускоряет работу системы</a:t>
            </a:r>
          </a:p>
          <a:p>
            <a:r>
              <a:rPr lang="ru-RU" dirty="0"/>
              <a:t>Упрощает администрирование</a:t>
            </a:r>
          </a:p>
          <a:p>
            <a:r>
              <a:rPr lang="ru-RU" dirty="0"/>
              <a:t>Модульная архитектура</a:t>
            </a:r>
          </a:p>
          <a:p>
            <a:r>
              <a:rPr lang="ru-RU" dirty="0"/>
              <a:t>Может стать базой для развития новой </a:t>
            </a:r>
            <a:r>
              <a:rPr lang="ru-RU"/>
              <a:t>системы инициализации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96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D0A7B74-AD11-ED3D-1D54-D2D6324F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6433"/>
            <a:ext cx="10515600" cy="2852737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1D37C3-77A3-31D2-CE3E-0853CC9B7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4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A7BCD6A-17AC-BC5B-E557-101DCBAE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10"/>
            <a:ext cx="10515600" cy="1325563"/>
          </a:xfrm>
        </p:spPr>
        <p:txBody>
          <a:bodyPr anchor="ctr"/>
          <a:lstStyle/>
          <a:p>
            <a:pPr algn="ctr"/>
            <a:r>
              <a:rPr lang="ru-RU" dirty="0"/>
              <a:t>Введение</a:t>
            </a:r>
          </a:p>
        </p:txBody>
      </p:sp>
      <p:pic>
        <p:nvPicPr>
          <p:cNvPr id="1026" name="Picture 2" descr="Системы инициализации Unix и Linux после SysV / Хабр">
            <a:extLst>
              <a:ext uri="{FF2B5EF4-FFF2-40B4-BE49-F238E27FC236}">
                <a16:creationId xmlns:a16="http://schemas.microsoft.com/office/drawing/2014/main" id="{CE2F4CC6-2055-18EB-1B6C-4A8AC36402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7050" y="1508059"/>
            <a:ext cx="60579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25DED6-65B9-0AC7-6C4D-EE0E7AA43C92}"/>
              </a:ext>
            </a:extLst>
          </p:cNvPr>
          <p:cNvSpPr txBox="1"/>
          <p:nvPr/>
        </p:nvSpPr>
        <p:spPr>
          <a:xfrm>
            <a:off x="3067050" y="5700045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Процесс запуска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20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2D07D-5B99-F6F0-F004-A6E3D2CE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Основная часть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5DE631-EB01-D86D-008F-9DED76B85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296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D0A7B74-AD11-ED3D-1D54-D2D6324F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6433"/>
            <a:ext cx="10515600" cy="2852737"/>
          </a:xfrm>
        </p:spPr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1D37C3-77A3-31D2-CE3E-0853CC9B7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910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C7BD612-A90D-C1C0-06C0-31821F3D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4400" dirty="0"/>
              <a:t>История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8717FA-B7DE-99C7-A1EE-ACA690103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Systemd</a:t>
            </a:r>
            <a:r>
              <a:rPr lang="en-US" sz="2800" dirty="0"/>
              <a:t> </a:t>
            </a:r>
            <a:r>
              <a:rPr lang="ru-RU" sz="2800" dirty="0"/>
              <a:t>был создан в 2010 году</a:t>
            </a:r>
            <a:r>
              <a:rPr lang="en-US" sz="2800" dirty="0"/>
              <a:t> </a:t>
            </a:r>
            <a:r>
              <a:rPr lang="ru-RU" sz="2800" dirty="0"/>
              <a:t>немецким программистом Леннартом </a:t>
            </a:r>
            <a:r>
              <a:rPr lang="ru-RU" sz="2800" dirty="0" err="1"/>
              <a:t>Поттерингом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Пришла на смену </a:t>
            </a:r>
            <a:r>
              <a:rPr lang="en-US" sz="2800" dirty="0" err="1"/>
              <a:t>SysV</a:t>
            </a:r>
            <a:endParaRPr lang="ru-RU" sz="2800" dirty="0"/>
          </a:p>
          <a:p>
            <a:endParaRPr lang="ru-RU" sz="2800" dirty="0"/>
          </a:p>
        </p:txBody>
      </p:sp>
      <p:pic>
        <p:nvPicPr>
          <p:cNvPr id="7" name="Объект 6" descr="Lennart Poettering">
            <a:extLst>
              <a:ext uri="{FF2B5EF4-FFF2-40B4-BE49-F238E27FC236}">
                <a16:creationId xmlns:a16="http://schemas.microsoft.com/office/drawing/2014/main" id="{4C0F4C33-083E-A01F-C8B5-E93FB5C5C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380902"/>
            <a:ext cx="6172200" cy="408667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AE46ED-6D1E-05B1-2504-284B8429EE27}"/>
              </a:ext>
            </a:extLst>
          </p:cNvPr>
          <p:cNvSpPr txBox="1"/>
          <p:nvPr/>
        </p:nvSpPr>
        <p:spPr>
          <a:xfrm>
            <a:off x="5187297" y="5580404"/>
            <a:ext cx="616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Леннарт </a:t>
            </a:r>
            <a:r>
              <a:rPr lang="ru-RU" dirty="0" err="1"/>
              <a:t>Поттеринг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50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22912-A6DE-F103-3B83-8F49C2ED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1743"/>
            <a:ext cx="3932237" cy="1600200"/>
          </a:xfrm>
        </p:spPr>
        <p:txBody>
          <a:bodyPr anchor="ctr">
            <a:normAutofit/>
          </a:bodyPr>
          <a:lstStyle/>
          <a:p>
            <a:pPr algn="ctr"/>
            <a:r>
              <a:rPr lang="ru-RU" sz="4400" dirty="0"/>
              <a:t>Что такое </a:t>
            </a:r>
            <a:r>
              <a:rPr lang="en-US" sz="4400" dirty="0" err="1"/>
              <a:t>Systemd</a:t>
            </a:r>
            <a:r>
              <a:rPr lang="en-US" sz="4400" dirty="0"/>
              <a:t>?</a:t>
            </a:r>
            <a:endParaRPr lang="ru-RU" sz="4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1D0527-FB41-C3FF-FE9E-F9BE393C7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Параллельный запуск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Управление службами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Системные юниты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Логирование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Зависимости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Таймеры</a:t>
            </a:r>
          </a:p>
        </p:txBody>
      </p:sp>
      <p:pic>
        <p:nvPicPr>
          <p:cNvPr id="2050" name="Picture 2" descr="Understanding and Using Systemd - Linux.com">
            <a:extLst>
              <a:ext uri="{FF2B5EF4-FFF2-40B4-BE49-F238E27FC236}">
                <a16:creationId xmlns:a16="http://schemas.microsoft.com/office/drawing/2014/main" id="{91099FAB-4C34-FB03-3E60-589EC43BE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057400"/>
            <a:ext cx="6172200" cy="347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77B1C6-1C38-F9BF-534B-1C36625ADF6A}"/>
              </a:ext>
            </a:extLst>
          </p:cNvPr>
          <p:cNvSpPr txBox="1"/>
          <p:nvPr/>
        </p:nvSpPr>
        <p:spPr>
          <a:xfrm>
            <a:off x="5183188" y="5684322"/>
            <a:ext cx="609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Строение </a:t>
            </a:r>
            <a:r>
              <a:rPr lang="en-US" dirty="0" err="1"/>
              <a:t>systemd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25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AAF30D2-5C00-35B7-6082-089352B8E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216" y="842168"/>
            <a:ext cx="10515600" cy="2852737"/>
          </a:xfrm>
        </p:spPr>
        <p:txBody>
          <a:bodyPr/>
          <a:lstStyle/>
          <a:p>
            <a:r>
              <a:rPr lang="ru-RU" dirty="0"/>
              <a:t>Утилиты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315B450-85CE-2F7C-4642-9B26936AC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13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CD6F68C-DE35-7CF4-2F83-C749E0F4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 err="1"/>
              <a:t>Systemctl</a:t>
            </a:r>
            <a:endParaRPr lang="ru-RU" sz="44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19978C8-E857-6361-5A0D-3D749D3ED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0470"/>
            <a:ext cx="5256212" cy="2956845"/>
          </a:xfrm>
        </p:spPr>
        <p:txBody>
          <a:bodyPr>
            <a:normAutofit/>
          </a:bodyPr>
          <a:lstStyle/>
          <a:p>
            <a:r>
              <a:rPr lang="ru-RU" sz="3200" dirty="0"/>
              <a:t>Основная утилита для управления службами и состоянием системы. </a:t>
            </a:r>
          </a:p>
        </p:txBody>
      </p:sp>
      <p:pic>
        <p:nvPicPr>
          <p:cNvPr id="3074" name="Picture 2" descr="systemctl – inspect and manage systemd services">
            <a:extLst>
              <a:ext uri="{FF2B5EF4-FFF2-40B4-BE49-F238E27FC236}">
                <a16:creationId xmlns:a16="http://schemas.microsoft.com/office/drawing/2014/main" id="{60BB34D1-0064-9D0A-4D68-12E49A7738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78" y="987425"/>
            <a:ext cx="5524526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C9DBD1-01D3-28FA-08BA-8A199297DBB0}"/>
              </a:ext>
            </a:extLst>
          </p:cNvPr>
          <p:cNvSpPr txBox="1"/>
          <p:nvPr/>
        </p:nvSpPr>
        <p:spPr>
          <a:xfrm>
            <a:off x="5507025" y="6041876"/>
            <a:ext cx="552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работы</a:t>
            </a:r>
          </a:p>
        </p:txBody>
      </p:sp>
    </p:spTree>
    <p:extLst>
      <p:ext uri="{BB962C8B-B14F-4D97-AF65-F5344CB8AC3E}">
        <p14:creationId xmlns:p14="http://schemas.microsoft.com/office/powerpoint/2010/main" val="235966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140</Words>
  <Application>Microsoft Office PowerPoint</Application>
  <PresentationFormat>Широкоэкранный</PresentationFormat>
  <Paragraphs>45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Система инициализации SystemD</vt:lpstr>
      <vt:lpstr>Введение</vt:lpstr>
      <vt:lpstr>Введение</vt:lpstr>
      <vt:lpstr>Основная часть</vt:lpstr>
      <vt:lpstr>История создания</vt:lpstr>
      <vt:lpstr>История</vt:lpstr>
      <vt:lpstr>Что такое Systemd?</vt:lpstr>
      <vt:lpstr>Утилиты</vt:lpstr>
      <vt:lpstr>Systemctl</vt:lpstr>
      <vt:lpstr>Journalctl</vt:lpstr>
      <vt:lpstr>Systemd-analyze</vt:lpstr>
      <vt:lpstr>Loginctl</vt:lpstr>
      <vt:lpstr>Hostnamectl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Ярослав Меркулов</dc:creator>
  <cp:lastModifiedBy>Ярослав Меркулов</cp:lastModifiedBy>
  <cp:revision>3</cp:revision>
  <dcterms:created xsi:type="dcterms:W3CDTF">2025-05-02T12:36:10Z</dcterms:created>
  <dcterms:modified xsi:type="dcterms:W3CDTF">2025-05-02T17:23:10Z</dcterms:modified>
</cp:coreProperties>
</file>