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2a3e53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2a3e53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2a320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2a320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2a320e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2a320e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2a320e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2a320e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2a320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2a320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2a320e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2a320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f2a320e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f2a320e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2a3e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2a3e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2a3e534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2a3e534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/>
        </p:nvSpPr>
        <p:spPr>
          <a:xfrm>
            <a:off x="902000" y="137725"/>
            <a:ext cx="32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An Analysis By James Hunter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307838"/>
            <a:ext cx="45148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Analysis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32850" y="1546900"/>
            <a:ext cx="425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deeper understanding to enhance tourism experience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Where are people spending their money?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are they doing while they visit?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Who are they?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Where are they visiting?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are they getting here?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Where are they staying?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have things changed?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950" y="427400"/>
            <a:ext cx="309046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they spending their money?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907800" y="2885050"/>
            <a:ext cx="24285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Restaurant</a:t>
            </a:r>
            <a:r>
              <a:rPr lang="en-GB"/>
              <a:t> Hospitality - 1,915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High Street  - 1,460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Friends and Family Leisure - 1,448 Million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603000" cy="346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250" y="922675"/>
            <a:ext cx="2456050" cy="1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are they doing while they visit?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011075" y="2967675"/>
            <a:ext cx="2423700" cy="1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Friends and Family             Leisure - 45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Restaurant Hospitality - </a:t>
            </a:r>
            <a:r>
              <a:rPr lang="en-GB"/>
              <a:t>34 Million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Outdoor Leisure - 27 Million</a:t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582441" cy="34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225" y="1170550"/>
            <a:ext cx="2492550" cy="17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3274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are they?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556125" y="1349575"/>
            <a:ext cx="36357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Predominantly Married couples without children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3600"/>
            <a:ext cx="4310201" cy="29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3600"/>
            <a:ext cx="4376599" cy="2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3797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they visiting?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508425" y="3194900"/>
            <a:ext cx="28281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Primarily Large towns and cities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Sizable amount visiting small towns with moderate amount of expenditure.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203625" cy="321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425" y="1460250"/>
            <a:ext cx="2890100" cy="1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428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How are they getting here?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079925" y="2823075"/>
            <a:ext cx="22566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cars by a huge margin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125" y="1307850"/>
            <a:ext cx="2678448" cy="172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5644324" cy="348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they staying?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178500" y="2980275"/>
            <a:ext cx="31578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Hotels are the </a:t>
            </a:r>
            <a:r>
              <a:rPr lang="en-GB"/>
              <a:t>preferred</a:t>
            </a:r>
            <a:r>
              <a:rPr lang="en-GB"/>
              <a:t> place to stay in all areas apart from rural where Hostels are </a:t>
            </a:r>
            <a:r>
              <a:rPr lang="en-GB"/>
              <a:t>preferred</a:t>
            </a:r>
            <a:r>
              <a:rPr lang="en-GB"/>
              <a:t>. 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467525"/>
            <a:ext cx="4873701" cy="301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238" y="361650"/>
            <a:ext cx="3052325" cy="2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4355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1250"/>
              <a:buNone/>
            </a:pPr>
            <a:r>
              <a:rPr lang="en-GB"/>
              <a:t>How have things changed?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5425800" y="2988325"/>
            <a:ext cx="29106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Triggered the steep climb in 2015.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cause the fall in 2017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121001" cy="316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876" y="166175"/>
            <a:ext cx="2683525" cy="26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