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58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59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slide64.xml" ContentType="application/vnd.openxmlformats-officedocument.presentationml.slide+xml"/>
  <Override PartName="/ppt/slides/slide21.xml" ContentType="application/vnd.openxmlformats-officedocument.presentationml.slide+xml"/>
  <Override PartName="/ppt/slides/slide43.xml" ContentType="application/vnd.openxmlformats-officedocument.presentationml.slide+xml"/>
  <Override PartName="/ppt/slides/slide22.xml" ContentType="application/vnd.openxmlformats-officedocument.presentationml.slide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45.xml" ContentType="application/vnd.openxmlformats-officedocument.presentationml.slide+xml"/>
  <Override PartName="/ppt/slides/slide24.xml" ContentType="application/vnd.openxmlformats-officedocument.presentationml.slide+xml"/>
  <Override PartName="/ppt/slides/slide46.xml" ContentType="application/vnd.openxmlformats-officedocument.presentationml.slide+xml"/>
  <Override PartName="/ppt/slides/slide25.xml" ContentType="application/vnd.openxmlformats-officedocument.presentationml.slide+xml"/>
  <Override PartName="/ppt/slides/slide47.xml" ContentType="application/vnd.openxmlformats-officedocument.presentationml.slide+xml"/>
  <Override PartName="/ppt/slides/slide26.xml" ContentType="application/vnd.openxmlformats-officedocument.presentationml.slide+xml"/>
  <Override PartName="/ppt/slides/slide48.xml" ContentType="application/vnd.openxmlformats-officedocument.presentationml.slide+xml"/>
  <Override PartName="/ppt/slides/slide27.xml" ContentType="application/vnd.openxmlformats-officedocument.presentationml.slide+xml"/>
  <Override PartName="/ppt/slides/slide4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62.xml" ContentType="application/vnd.openxmlformats-officedocument.presentationml.slide+xml"/>
  <Override PartName="/ppt/slides/slide41.xml" ContentType="application/vnd.openxmlformats-officedocument.presentationml.slide+xml"/>
  <Override PartName="/ppt/slides/slide63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54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55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56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57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58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59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64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47.xml.rels" ContentType="application/vnd.openxmlformats-package.relationships+xml"/>
  <Override PartName="/ppt/slides/_rels/slide25.xml.rels" ContentType="application/vnd.openxmlformats-package.relationships+xml"/>
  <Override PartName="/ppt/slides/_rels/slide48.xml.rels" ContentType="application/vnd.openxmlformats-package.relationships+xml"/>
  <Override PartName="/ppt/slides/_rels/slide26.xml.rels" ContentType="application/vnd.openxmlformats-package.relationships+xml"/>
  <Override PartName="/ppt/slides/_rels/slide4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52.xml.rels" ContentType="application/vnd.openxmlformats-package.relationships+xml"/>
  <Override PartName="/ppt/slides/_rels/slide30.xml.rels" ContentType="application/vnd.openxmlformats-package.relationships+xml"/>
  <Override PartName="/ppt/slides/_rels/slide53.xml.rels" ContentType="application/vnd.openxmlformats-package.relationships+xml"/>
  <Override PartName="/ppt/slides/_rels/slide31.xml.rels" ContentType="application/vnd.openxmlformats-package.relationships+xml"/>
  <Override PartName="/ppt/slides/_rels/slide62.xml.rels" ContentType="application/vnd.openxmlformats-package.relationships+xml"/>
  <Override PartName="/ppt/slides/_rels/slide40.xml.rels" ContentType="application/vnd.openxmlformats-package.relationships+xml"/>
  <Override PartName="/ppt/slides/_rels/slide63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51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media/image1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Relationship Id="rId71" Type="http://schemas.openxmlformats.org/officeDocument/2006/relationships/slide" Target="slides/slide63.xml"/><Relationship Id="rId72" Type="http://schemas.openxmlformats.org/officeDocument/2006/relationships/slide" Target="slides/slide64.xml"/><Relationship Id="rId73" Type="http://schemas.openxmlformats.org/officeDocument/2006/relationships/slide" Target="slides/slide65.xml"/><Relationship Id="rId74" Type="http://schemas.openxmlformats.org/officeDocument/2006/relationships/slide" Target="slides/slide66.xml"/><Relationship Id="rId75" Type="http://schemas.openxmlformats.org/officeDocument/2006/relationships/slide" Target="slides/slide67.xml"/><Relationship Id="rId76" Type="http://schemas.openxmlformats.org/officeDocument/2006/relationships/slide" Target="slides/slide68.xml"/><Relationship Id="rId77" Type="http://schemas.openxmlformats.org/officeDocument/2006/relationships/slide" Target="slides/slide69.xml"/><Relationship Id="rId78" Type="http://schemas.openxmlformats.org/officeDocument/2006/relationships/slide" Target="slides/slide70.xml"/><Relationship Id="rId79" Type="http://schemas.openxmlformats.org/officeDocument/2006/relationships/slide" Target="slides/slide71.xml"/><Relationship Id="rId80" Type="http://schemas.openxmlformats.org/officeDocument/2006/relationships/slide" Target="slides/slide72.xml"/><Relationship Id="rId81" Type="http://schemas.openxmlformats.org/officeDocument/2006/relationships/slide" Target="slides/slide73.xml"/><Relationship Id="rId82" Type="http://schemas.openxmlformats.org/officeDocument/2006/relationships/slide" Target="slides/slide74.xml"/><Relationship Id="rId83" Type="http://schemas.openxmlformats.org/officeDocument/2006/relationships/slide" Target="slides/slide75.xml"/><Relationship Id="rId84" Type="http://schemas.openxmlformats.org/officeDocument/2006/relationships/slide" Target="slides/slide76.xml"/><Relationship Id="rId85" Type="http://schemas.openxmlformats.org/officeDocument/2006/relationships/slide" Target="slides/slide77.xml"/><Relationship Id="rId8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F8F272-C68F-41D4-8FA2-A7A33611EE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2D33FD-7984-420C-84E4-3203B838B9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866599-AEC1-4452-8C74-B35E985582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CA5B52-8AFB-46B7-9B7D-05D97B368B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B65261-FF52-4BB5-988F-A22FF63568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BA668E-1E9E-49B1-9445-7B6CC847E9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7BD596-E571-4965-8686-8BA8AE2AFE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59AE22-78DE-4A71-B446-6D9FA6EB3F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D982F5-332D-43CE-9BCB-D468F98154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56F704-79C1-44AE-B728-9554E18379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6BB256-5F8B-494E-BA15-4697F2F62D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62823A-A6E5-4B81-B2C3-DFE2874C60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D94AC3-0349-424C-B76D-C3572F6916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31BF2A-A160-41C3-91CB-4F80CB17FB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90D0DF-DB25-43F9-9B73-10C29500FB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F06360-ED9D-4EC3-B1E1-DB10BD586D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7FE7D4-3027-4BE2-BBCD-705BF9591F3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C42AC1-E6A9-47B1-A572-9D0302DF22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6DB654D-E13A-4637-BAA2-EDF3BE48BB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7790E3-B667-4F3F-89F3-7EF5AE53EA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B62846-D29A-4E75-B742-BC0EE0C064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00C061-EF34-4E75-B0D1-AE0A262AC0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3E7E91-76E4-4013-8E8C-4526817259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275238-CFD4-4B33-BA05-35631C4A6C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BA5457-DCF6-49D6-A708-A9DE6BC2D0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A6B487-3A46-4FE8-BC4F-00ABE7DE2F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1B0CDA-37A4-4BBD-A70A-922FE49E19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925342-1755-4F28-B715-6FF28CDCD9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3A1241-169D-47D9-B76E-E1F0C0F97F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26937F-DAC3-475D-9DBA-3241702275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695676F-5FF7-41C6-B56F-EC0F9AEF5E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748524C-CF64-4C03-A93D-8C8CC7A9BE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FA39C56-D883-4DFB-9D18-DBCCC871B0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6E901C-621F-4E37-A912-3846072A3D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70B1D74-A897-45EE-82D5-A62F4A2BAA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1AE62CD-B432-4687-9AEB-B3D6142749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0876D9D-9AB3-4AB1-A5F2-577CF087B2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4673A21-63A5-418B-8386-1EDD90D616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6F35BCF-D7F7-4BDD-BBAC-72540AD23B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11DFB0B-B990-471E-B5DF-26E3366CBB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92A40B0-9F46-4EEB-B0EA-B9EF2528E3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DD8124D-59E6-48EA-ABD2-1A83AAF1DE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D8BB9CE-F260-464E-A24E-D980CA41866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A0DAD87-6BFB-49A8-9058-167433E9DD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32ABDE-FB6A-4DE5-AD51-DFBCE35D56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1824DEE-9356-41E6-BD75-55C45DB3FD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80165EF-2209-4D14-A653-B893063659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6E08093-D2BF-4FA4-8FB9-D017201B4A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4F5A47B-FA2A-4757-85EA-11F7D24004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5B64CD4-B480-4719-A911-DC12A0BF9C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0922A79-EF28-4A2B-BADA-B1BF2B5F81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3DB2519-D316-4F0A-8689-F4AFEB6E86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7A3BF8A-DD2B-4E1B-B6A7-D410169D00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8E5D4E4-F348-4C43-BB2B-4B6175DD91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39504E5-6A9E-401F-8CFE-12BC88CB96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EF3BE2-5B92-47E4-AC9D-70A7CEEE73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BCA5A40-81B8-40B3-8547-F145F02ABE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FE940F0-E364-40B7-80B9-4A4773EC27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25B0975-2A7E-41B1-97B3-9AF403DC78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D480F09-88D5-4354-9863-90F20F0CB0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79F9918-A35B-4A52-993C-FDB4959F02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6679DCF-B55C-491F-8BEA-20C7EE9544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AEFC468-CC75-465E-8553-A4F8439D1D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5C3A7AE-215A-4FCB-85AD-42F6679B98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A9F277A-9D22-40F0-AA55-832F3E40AE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83EFD21-08E9-4028-8628-08DA6D9730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E01A9E-8B00-43A8-9015-DAB562436F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565F2F4-6FD4-44E5-BE71-9A02880AB2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DED25E8-5913-4842-BFB9-0BA5CD31F2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77508B8-5187-46AB-8445-33DA713ABC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9BD94D8-7563-40D2-B960-ECF82C66F9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61774ED-BF36-49B8-A053-E42873433C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BFA0B5E-F378-481D-B25B-6AED0329C5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F4281C5-D058-4585-B143-DAE2C58DD7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008E397-0C30-41B1-9FFE-D057F2BC52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30EB8DA-9981-4492-BC1F-57F6ACA496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68D1E71-EBD5-438A-8DCA-1E6257FB11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21BA00-907A-46B0-82A0-DC2B152959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DE6BE03-866D-4570-978F-107C96A8FB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9A8C372-4AE9-4DFA-AB7D-2ABF3192EC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12EC30F-8156-460D-912A-026531CE5A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815C1A1-A7B6-4916-8CD4-6F6E44F996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43B69E7-96B7-4DF2-A270-9BDC857D3D6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FFCD02-21BC-4F96-BD73-BC5E451A44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2f25f"/>
            </a:gs>
            <a:gs pos="100000">
              <a:srgbClr val="92bd3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41"/>
          <p:cNvGrpSpPr/>
          <p:nvPr/>
        </p:nvGrpSpPr>
        <p:grpSpPr>
          <a:xfrm>
            <a:off x="-564840" y="0"/>
            <a:ext cx="10451520" cy="7111080"/>
            <a:chOff x="-564840" y="0"/>
            <a:chExt cx="10451520" cy="7111080"/>
          </a:xfrm>
        </p:grpSpPr>
        <p:grpSp>
          <p:nvGrpSpPr>
            <p:cNvPr id="1" name="Group 44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2" name="Group 4"/>
              <p:cNvGrpSpPr/>
              <p:nvPr/>
            </p:nvGrpSpPr>
            <p:grpSpPr>
              <a:xfrm>
                <a:off x="77760" y="0"/>
                <a:ext cx="2511360" cy="6854760"/>
                <a:chOff x="77760" y="0"/>
                <a:chExt cx="2511360" cy="6854760"/>
              </a:xfrm>
            </p:grpSpPr>
            <p:sp>
              <p:nvSpPr>
                <p:cNvPr id="3" name="Rectangle 112"/>
                <p:cNvSpPr/>
                <p:nvPr/>
              </p:nvSpPr>
              <p:spPr>
                <a:xfrm>
                  <a:off x="992160" y="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4" name="Rectangle 2"/>
                <p:cNvSpPr/>
                <p:nvPr/>
              </p:nvSpPr>
              <p:spPr>
                <a:xfrm>
                  <a:off x="77760" y="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5" name="Rectangle 3"/>
                <p:cNvSpPr/>
                <p:nvPr/>
              </p:nvSpPr>
              <p:spPr>
                <a:xfrm>
                  <a:off x="306360" y="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500400" y="0"/>
                <a:ext cx="2511360" cy="6854760"/>
                <a:chOff x="500400" y="0"/>
                <a:chExt cx="2511360" cy="6854760"/>
              </a:xfrm>
            </p:grpSpPr>
            <p:sp>
              <p:nvSpPr>
                <p:cNvPr id="7" name="Rectangle 109"/>
                <p:cNvSpPr/>
                <p:nvPr/>
              </p:nvSpPr>
              <p:spPr>
                <a:xfrm>
                  <a:off x="1414800" y="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8" name="Rectangle 110"/>
                <p:cNvSpPr/>
                <p:nvPr/>
              </p:nvSpPr>
              <p:spPr>
                <a:xfrm>
                  <a:off x="500400" y="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9" name="Rectangle 111"/>
                <p:cNvSpPr/>
                <p:nvPr/>
              </p:nvSpPr>
              <p:spPr>
                <a:xfrm>
                  <a:off x="729000" y="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710400" y="3240"/>
                <a:ext cx="2511360" cy="6854760"/>
                <a:chOff x="6710400" y="3240"/>
                <a:chExt cx="2511360" cy="6854760"/>
              </a:xfrm>
            </p:grpSpPr>
            <p:sp>
              <p:nvSpPr>
                <p:cNvPr id="11" name="Rectangle 106"/>
                <p:cNvSpPr/>
                <p:nvPr/>
              </p:nvSpPr>
              <p:spPr>
                <a:xfrm rot="10800000">
                  <a:off x="6710400" y="324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2" name="Rectangle 107"/>
                <p:cNvSpPr/>
                <p:nvPr/>
              </p:nvSpPr>
              <p:spPr>
                <a:xfrm rot="10800000">
                  <a:off x="8767800" y="324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3" name="Rectangle 108"/>
                <p:cNvSpPr/>
                <p:nvPr/>
              </p:nvSpPr>
              <p:spPr>
                <a:xfrm rot="10800000">
                  <a:off x="8234280" y="324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sp>
            <p:nvSpPr>
              <p:cNvPr id="14" name="Rectangle 103"/>
              <p:cNvSpPr/>
              <p:nvPr/>
            </p:nvSpPr>
            <p:spPr>
              <a:xfrm>
                <a:off x="3887640" y="0"/>
                <a:ext cx="281628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" name="Rectangle 104"/>
              <p:cNvSpPr/>
              <p:nvPr/>
            </p:nvSpPr>
            <p:spPr>
              <a:xfrm>
                <a:off x="2973240" y="0"/>
                <a:ext cx="45396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" name="Rectangle 105"/>
              <p:cNvSpPr/>
              <p:nvPr/>
            </p:nvSpPr>
            <p:spPr>
              <a:xfrm>
                <a:off x="3201840" y="0"/>
                <a:ext cx="75888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17" name="Freeform 43"/>
            <p:cNvSpPr/>
            <p:nvPr/>
          </p:nvSpPr>
          <p:spPr>
            <a:xfrm>
              <a:off x="65880" y="5034960"/>
              <a:ext cx="9140760" cy="117252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1172520"/>
                <a:gd name="textAreaBottom" fmla="*/ 1174320 h 117252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" name="Freeform 44"/>
            <p:cNvSpPr/>
            <p:nvPr/>
          </p:nvSpPr>
          <p:spPr>
            <a:xfrm>
              <a:off x="65880" y="3467520"/>
              <a:ext cx="9140760" cy="88740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887400"/>
                <a:gd name="textAreaBottom" fmla="*/ 889200 h 88740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" name="Freeform 45"/>
            <p:cNvSpPr/>
            <p:nvPr/>
          </p:nvSpPr>
          <p:spPr>
            <a:xfrm>
              <a:off x="54000" y="5640840"/>
              <a:ext cx="3001320" cy="1208160"/>
            </a:xfrm>
            <a:custGeom>
              <a:avLst/>
              <a:gdLst>
                <a:gd name="textAreaLeft" fmla="*/ 0 w 3001320"/>
                <a:gd name="textAreaRight" fmla="*/ 3003120 w 3001320"/>
                <a:gd name="textAreaTop" fmla="*/ 0 h 1208160"/>
                <a:gd name="textAreaBottom" fmla="*/ 1209960 h 120816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" name="Freeform 46"/>
            <p:cNvSpPr/>
            <p:nvPr/>
          </p:nvSpPr>
          <p:spPr>
            <a:xfrm>
              <a:off x="65880" y="5284440"/>
              <a:ext cx="9140760" cy="147528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1475280"/>
                <a:gd name="textAreaBottom" fmla="*/ 1477080 h 147528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" name="Freeform 48"/>
            <p:cNvSpPr/>
            <p:nvPr/>
          </p:nvSpPr>
          <p:spPr>
            <a:xfrm>
              <a:off x="2215080" y="5132160"/>
              <a:ext cx="6979320" cy="1716840"/>
            </a:xfrm>
            <a:custGeom>
              <a:avLst/>
              <a:gdLst>
                <a:gd name="textAreaLeft" fmla="*/ 0 w 6979320"/>
                <a:gd name="textAreaRight" fmla="*/ 6981120 w 6979320"/>
                <a:gd name="textAreaTop" fmla="*/ 0 h 1716840"/>
                <a:gd name="textAreaBottom" fmla="*/ 1718640 h 171684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" name="Hexagon 49"/>
            <p:cNvSpPr/>
            <p:nvPr/>
          </p:nvSpPr>
          <p:spPr>
            <a:xfrm rot="1800000">
              <a:off x="3072600" y="28573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" name="Hexagon 50"/>
            <p:cNvSpPr/>
            <p:nvPr/>
          </p:nvSpPr>
          <p:spPr>
            <a:xfrm rot="1800000">
              <a:off x="3796560" y="41241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" name="Hexagon 51"/>
            <p:cNvSpPr/>
            <p:nvPr/>
          </p:nvSpPr>
          <p:spPr>
            <a:xfrm rot="1800000">
              <a:off x="3806280" y="15904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" name="Hexagon 52"/>
            <p:cNvSpPr/>
            <p:nvPr/>
          </p:nvSpPr>
          <p:spPr>
            <a:xfrm rot="1800000">
              <a:off x="3053520" y="32364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" name="Hexagon 53"/>
            <p:cNvSpPr/>
            <p:nvPr/>
          </p:nvSpPr>
          <p:spPr>
            <a:xfrm rot="1800000">
              <a:off x="4539600" y="53812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" name="Freeform 54"/>
            <p:cNvSpPr/>
            <p:nvPr/>
          </p:nvSpPr>
          <p:spPr>
            <a:xfrm rot="1800000">
              <a:off x="-302400" y="4199400"/>
              <a:ext cx="1258200" cy="1384920"/>
            </a:xfrm>
            <a:custGeom>
              <a:avLst/>
              <a:gdLst>
                <a:gd name="textAreaLeft" fmla="*/ 0 w 1258200"/>
                <a:gd name="textAreaRight" fmla="*/ 1260000 w 1258200"/>
                <a:gd name="textAreaTop" fmla="*/ 0 h 1384920"/>
                <a:gd name="textAreaBottom" fmla="*/ 1386720 h 138492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" name="Hexagon 55"/>
            <p:cNvSpPr/>
            <p:nvPr/>
          </p:nvSpPr>
          <p:spPr>
            <a:xfrm rot="1800000">
              <a:off x="100800" y="54003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" name="Hexagon 56"/>
            <p:cNvSpPr/>
            <p:nvPr/>
          </p:nvSpPr>
          <p:spPr>
            <a:xfrm rot="1800000">
              <a:off x="129600" y="284760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" name="Hexagon 57"/>
            <p:cNvSpPr/>
            <p:nvPr/>
          </p:nvSpPr>
          <p:spPr>
            <a:xfrm rot="1800000">
              <a:off x="853200" y="41241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" name="Hexagon 58"/>
            <p:cNvSpPr/>
            <p:nvPr/>
          </p:nvSpPr>
          <p:spPr>
            <a:xfrm rot="1800000">
              <a:off x="1586880" y="54097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" name="Hexagon 59"/>
            <p:cNvSpPr/>
            <p:nvPr/>
          </p:nvSpPr>
          <p:spPr>
            <a:xfrm rot="1800000">
              <a:off x="1605960" y="28573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" name="Hexagon 94"/>
            <p:cNvSpPr/>
            <p:nvPr/>
          </p:nvSpPr>
          <p:spPr>
            <a:xfrm rot="1800000">
              <a:off x="872280" y="15616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" name="Hexagon 95"/>
            <p:cNvSpPr/>
            <p:nvPr/>
          </p:nvSpPr>
          <p:spPr>
            <a:xfrm rot="1800000">
              <a:off x="6882840" y="41428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" name="Hexagon 96"/>
            <p:cNvSpPr/>
            <p:nvPr/>
          </p:nvSpPr>
          <p:spPr>
            <a:xfrm rot="1800000">
              <a:off x="7625520" y="541944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" name="Hexagon 97"/>
            <p:cNvSpPr/>
            <p:nvPr/>
          </p:nvSpPr>
          <p:spPr>
            <a:xfrm rot="1800000">
              <a:off x="7625520" y="28666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" name="Freeform 98"/>
            <p:cNvSpPr/>
            <p:nvPr/>
          </p:nvSpPr>
          <p:spPr>
            <a:xfrm rot="1800000">
              <a:off x="8383320" y="4053240"/>
              <a:ext cx="1240200" cy="1384920"/>
            </a:xfrm>
            <a:custGeom>
              <a:avLst/>
              <a:gdLst>
                <a:gd name="textAreaLeft" fmla="*/ 0 w 1240200"/>
                <a:gd name="textAreaRight" fmla="*/ 1242000 w 1240200"/>
                <a:gd name="textAreaTop" fmla="*/ 0 h 1384920"/>
                <a:gd name="textAreaBottom" fmla="*/ 1386720 h 138492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" name="Freeform 99"/>
            <p:cNvSpPr/>
            <p:nvPr/>
          </p:nvSpPr>
          <p:spPr>
            <a:xfrm rot="1800000">
              <a:off x="8383320" y="1508760"/>
              <a:ext cx="1238760" cy="1385640"/>
            </a:xfrm>
            <a:custGeom>
              <a:avLst/>
              <a:gdLst>
                <a:gd name="textAreaLeft" fmla="*/ 0 w 1238760"/>
                <a:gd name="textAreaRight" fmla="*/ 1240560 w 1238760"/>
                <a:gd name="textAreaTop" fmla="*/ 0 h 1385640"/>
                <a:gd name="textAreaBottom" fmla="*/ 1387440 h 138564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9" name="Rectangle 65" hidden="1"/>
          <p:cNvSpPr/>
          <p:nvPr/>
        </p:nvSpPr>
        <p:spPr>
          <a:xfrm>
            <a:off x="457200" y="333360"/>
            <a:ext cx="8226360" cy="618228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" name="Rectangle 69" hidden="1"/>
          <p:cNvSpPr/>
          <p:nvPr/>
        </p:nvSpPr>
        <p:spPr>
          <a:xfrm>
            <a:off x="4561200" y="-21600"/>
            <a:ext cx="3675960" cy="695880"/>
          </a:xfrm>
          <a:prstGeom prst="rect">
            <a:avLst/>
          </a:prstGeom>
          <a:solidFill>
            <a:srgbClr val="f5f5f5"/>
          </a:solidFill>
          <a:ln>
            <a:solidFill>
              <a:srgbClr val="74a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Rectangle 70" hidden="1"/>
          <p:cNvSpPr/>
          <p:nvPr/>
        </p:nvSpPr>
        <p:spPr>
          <a:xfrm>
            <a:off x="4649040" y="-21600"/>
            <a:ext cx="350208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42" name="Group 42"/>
          <p:cNvGrpSpPr/>
          <p:nvPr/>
        </p:nvGrpSpPr>
        <p:grpSpPr>
          <a:xfrm>
            <a:off x="-642240" y="0"/>
            <a:ext cx="10451160" cy="7111080"/>
            <a:chOff x="-642240" y="0"/>
            <a:chExt cx="10451160" cy="711108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44" name="Group 4"/>
              <p:cNvGrpSpPr/>
              <p:nvPr/>
            </p:nvGrpSpPr>
            <p:grpSpPr>
              <a:xfrm>
                <a:off x="0" y="0"/>
                <a:ext cx="2511360" cy="6854760"/>
                <a:chOff x="0" y="0"/>
                <a:chExt cx="2511360" cy="6854760"/>
              </a:xfrm>
            </p:grpSpPr>
            <p:sp>
              <p:nvSpPr>
                <p:cNvPr id="45" name="Rectangle 114"/>
                <p:cNvSpPr/>
                <p:nvPr/>
              </p:nvSpPr>
              <p:spPr>
                <a:xfrm>
                  <a:off x="914400" y="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46" name="Rectangle 2"/>
                <p:cNvSpPr/>
                <p:nvPr/>
              </p:nvSpPr>
              <p:spPr>
                <a:xfrm>
                  <a:off x="0" y="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47" name="Rectangle 3"/>
                <p:cNvSpPr/>
                <p:nvPr/>
              </p:nvSpPr>
              <p:spPr>
                <a:xfrm>
                  <a:off x="228600" y="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48" name="Group 5"/>
              <p:cNvGrpSpPr/>
              <p:nvPr/>
            </p:nvGrpSpPr>
            <p:grpSpPr>
              <a:xfrm>
                <a:off x="423000" y="0"/>
                <a:ext cx="2511360" cy="6854760"/>
                <a:chOff x="423000" y="0"/>
                <a:chExt cx="2511360" cy="6854760"/>
              </a:xfrm>
            </p:grpSpPr>
            <p:sp>
              <p:nvSpPr>
                <p:cNvPr id="49" name="Rectangle 84"/>
                <p:cNvSpPr/>
                <p:nvPr/>
              </p:nvSpPr>
              <p:spPr>
                <a:xfrm>
                  <a:off x="1337400" y="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50" name="Rectangle 85"/>
                <p:cNvSpPr/>
                <p:nvPr/>
              </p:nvSpPr>
              <p:spPr>
                <a:xfrm>
                  <a:off x="423000" y="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51" name="Rectangle 113"/>
                <p:cNvSpPr/>
                <p:nvPr/>
              </p:nvSpPr>
              <p:spPr>
                <a:xfrm>
                  <a:off x="651600" y="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52" name="Group 9"/>
              <p:cNvGrpSpPr/>
              <p:nvPr/>
            </p:nvGrpSpPr>
            <p:grpSpPr>
              <a:xfrm>
                <a:off x="6632640" y="3240"/>
                <a:ext cx="2511360" cy="6854760"/>
                <a:chOff x="6632640" y="3240"/>
                <a:chExt cx="2511360" cy="6854760"/>
              </a:xfrm>
            </p:grpSpPr>
            <p:sp>
              <p:nvSpPr>
                <p:cNvPr id="53" name="Rectangle 77"/>
                <p:cNvSpPr/>
                <p:nvPr/>
              </p:nvSpPr>
              <p:spPr>
                <a:xfrm rot="10800000">
                  <a:off x="6632640" y="324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54" name="Rectangle 78"/>
                <p:cNvSpPr/>
                <p:nvPr/>
              </p:nvSpPr>
              <p:spPr>
                <a:xfrm rot="10800000">
                  <a:off x="8690040" y="324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55" name="Rectangle 80"/>
                <p:cNvSpPr/>
                <p:nvPr/>
              </p:nvSpPr>
              <p:spPr>
                <a:xfrm rot="10800000">
                  <a:off x="8156520" y="324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sp>
            <p:nvSpPr>
              <p:cNvPr id="56" name="Rectangle 74"/>
              <p:cNvSpPr/>
              <p:nvPr/>
            </p:nvSpPr>
            <p:spPr>
              <a:xfrm>
                <a:off x="3809880" y="0"/>
                <a:ext cx="281628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7" name="Rectangle 75"/>
              <p:cNvSpPr/>
              <p:nvPr/>
            </p:nvSpPr>
            <p:spPr>
              <a:xfrm>
                <a:off x="2895480" y="0"/>
                <a:ext cx="45396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8" name="Rectangle 76"/>
              <p:cNvSpPr/>
              <p:nvPr/>
            </p:nvSpPr>
            <p:spPr>
              <a:xfrm>
                <a:off x="3124080" y="0"/>
                <a:ext cx="75888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59" name="Freeform 44"/>
            <p:cNvSpPr/>
            <p:nvPr/>
          </p:nvSpPr>
          <p:spPr>
            <a:xfrm>
              <a:off x="-11880" y="5034960"/>
              <a:ext cx="9140760" cy="117252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1172520"/>
                <a:gd name="textAreaBottom" fmla="*/ 1174320 h 117252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" name="Freeform 47"/>
            <p:cNvSpPr/>
            <p:nvPr/>
          </p:nvSpPr>
          <p:spPr>
            <a:xfrm>
              <a:off x="-11880" y="3467520"/>
              <a:ext cx="9140760" cy="88740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887400"/>
                <a:gd name="textAreaBottom" fmla="*/ 889200 h 88740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" name="Freeform 48"/>
            <p:cNvSpPr/>
            <p:nvPr/>
          </p:nvSpPr>
          <p:spPr>
            <a:xfrm>
              <a:off x="-23760" y="5640840"/>
              <a:ext cx="3001320" cy="1208160"/>
            </a:xfrm>
            <a:custGeom>
              <a:avLst/>
              <a:gdLst>
                <a:gd name="textAreaLeft" fmla="*/ 0 w 3001320"/>
                <a:gd name="textAreaRight" fmla="*/ 3003120 w 3001320"/>
                <a:gd name="textAreaTop" fmla="*/ 0 h 1208160"/>
                <a:gd name="textAreaBottom" fmla="*/ 1209960 h 120816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" name="Freeform 50"/>
            <p:cNvSpPr/>
            <p:nvPr/>
          </p:nvSpPr>
          <p:spPr>
            <a:xfrm>
              <a:off x="-11880" y="5284440"/>
              <a:ext cx="9140760" cy="147528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1475280"/>
                <a:gd name="textAreaBottom" fmla="*/ 1477080 h 147528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" name="Freeform 51"/>
            <p:cNvSpPr/>
            <p:nvPr/>
          </p:nvSpPr>
          <p:spPr>
            <a:xfrm>
              <a:off x="2137680" y="5132160"/>
              <a:ext cx="6979320" cy="1716840"/>
            </a:xfrm>
            <a:custGeom>
              <a:avLst/>
              <a:gdLst>
                <a:gd name="textAreaLeft" fmla="*/ 0 w 6979320"/>
                <a:gd name="textAreaRight" fmla="*/ 6981120 w 6979320"/>
                <a:gd name="textAreaTop" fmla="*/ 0 h 1716840"/>
                <a:gd name="textAreaBottom" fmla="*/ 1718640 h 171684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" name="Hexagon 52"/>
            <p:cNvSpPr/>
            <p:nvPr/>
          </p:nvSpPr>
          <p:spPr>
            <a:xfrm rot="1800000">
              <a:off x="2995200" y="28573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" name="Hexagon 53"/>
            <p:cNvSpPr/>
            <p:nvPr/>
          </p:nvSpPr>
          <p:spPr>
            <a:xfrm rot="1800000">
              <a:off x="3719160" y="41241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" name="Hexagon 54"/>
            <p:cNvSpPr/>
            <p:nvPr/>
          </p:nvSpPr>
          <p:spPr>
            <a:xfrm rot="1800000">
              <a:off x="3728520" y="15904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" name="Hexagon 55"/>
            <p:cNvSpPr/>
            <p:nvPr/>
          </p:nvSpPr>
          <p:spPr>
            <a:xfrm rot="1800000">
              <a:off x="2976120" y="32364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" name="Hexagon 56"/>
            <p:cNvSpPr/>
            <p:nvPr/>
          </p:nvSpPr>
          <p:spPr>
            <a:xfrm rot="1800000">
              <a:off x="4461840" y="53812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" name="Freeform 57"/>
            <p:cNvSpPr/>
            <p:nvPr/>
          </p:nvSpPr>
          <p:spPr>
            <a:xfrm rot="1800000">
              <a:off x="-379800" y="4199400"/>
              <a:ext cx="1258200" cy="1384920"/>
            </a:xfrm>
            <a:custGeom>
              <a:avLst/>
              <a:gdLst>
                <a:gd name="textAreaLeft" fmla="*/ 0 w 1258200"/>
                <a:gd name="textAreaRight" fmla="*/ 1260000 w 1258200"/>
                <a:gd name="textAreaTop" fmla="*/ 0 h 1384920"/>
                <a:gd name="textAreaBottom" fmla="*/ 1386720 h 138492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" name="Hexagon 58"/>
            <p:cNvSpPr/>
            <p:nvPr/>
          </p:nvSpPr>
          <p:spPr>
            <a:xfrm rot="1800000">
              <a:off x="23400" y="54003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" name="Hexagon 59"/>
            <p:cNvSpPr/>
            <p:nvPr/>
          </p:nvSpPr>
          <p:spPr>
            <a:xfrm rot="1800000">
              <a:off x="51840" y="284760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" name="Hexagon 60"/>
            <p:cNvSpPr/>
            <p:nvPr/>
          </p:nvSpPr>
          <p:spPr>
            <a:xfrm rot="1800000">
              <a:off x="775800" y="41241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" name="Hexagon 61"/>
            <p:cNvSpPr/>
            <p:nvPr/>
          </p:nvSpPr>
          <p:spPr>
            <a:xfrm rot="1800000">
              <a:off x="1509120" y="54097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" name="Hexagon 62"/>
            <p:cNvSpPr/>
            <p:nvPr/>
          </p:nvSpPr>
          <p:spPr>
            <a:xfrm rot="1800000">
              <a:off x="1528200" y="28573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" name="Hexagon 63"/>
            <p:cNvSpPr/>
            <p:nvPr/>
          </p:nvSpPr>
          <p:spPr>
            <a:xfrm rot="1800000">
              <a:off x="794880" y="15616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" name="Hexagon 64"/>
            <p:cNvSpPr/>
            <p:nvPr/>
          </p:nvSpPr>
          <p:spPr>
            <a:xfrm rot="1800000">
              <a:off x="6805080" y="41428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" name="Hexagon 65"/>
            <p:cNvSpPr/>
            <p:nvPr/>
          </p:nvSpPr>
          <p:spPr>
            <a:xfrm rot="1800000">
              <a:off x="7548120" y="541944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" name="Hexagon 66"/>
            <p:cNvSpPr/>
            <p:nvPr/>
          </p:nvSpPr>
          <p:spPr>
            <a:xfrm rot="1800000">
              <a:off x="7548120" y="28666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" name="Freeform 67"/>
            <p:cNvSpPr/>
            <p:nvPr/>
          </p:nvSpPr>
          <p:spPr>
            <a:xfrm rot="1800000">
              <a:off x="8305560" y="4053240"/>
              <a:ext cx="1240200" cy="1384920"/>
            </a:xfrm>
            <a:custGeom>
              <a:avLst/>
              <a:gdLst>
                <a:gd name="textAreaLeft" fmla="*/ 0 w 1240200"/>
                <a:gd name="textAreaRight" fmla="*/ 1242000 w 1240200"/>
                <a:gd name="textAreaTop" fmla="*/ 0 h 1384920"/>
                <a:gd name="textAreaBottom" fmla="*/ 1386720 h 138492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" name="Freeform 68"/>
            <p:cNvSpPr/>
            <p:nvPr/>
          </p:nvSpPr>
          <p:spPr>
            <a:xfrm rot="1800000">
              <a:off x="8305920" y="1508760"/>
              <a:ext cx="1238760" cy="1385640"/>
            </a:xfrm>
            <a:custGeom>
              <a:avLst/>
              <a:gdLst>
                <a:gd name="textAreaLeft" fmla="*/ 0 w 1238760"/>
                <a:gd name="textAreaRight" fmla="*/ 1240560 w 1238760"/>
                <a:gd name="textAreaTop" fmla="*/ 0 h 1385640"/>
                <a:gd name="textAreaBottom" fmla="*/ 1387440 h 138564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1" name="Rectangle 45"/>
          <p:cNvSpPr/>
          <p:nvPr/>
        </p:nvSpPr>
        <p:spPr>
          <a:xfrm>
            <a:off x="4561200" y="-21600"/>
            <a:ext cx="3675960" cy="6268680"/>
          </a:xfrm>
          <a:prstGeom prst="rect">
            <a:avLst/>
          </a:prstGeom>
          <a:solidFill>
            <a:srgbClr val="f5f5f5"/>
          </a:solidFill>
          <a:ln>
            <a:solidFill>
              <a:srgbClr val="74a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Rectangle 46"/>
          <p:cNvSpPr/>
          <p:nvPr/>
        </p:nvSpPr>
        <p:spPr>
          <a:xfrm>
            <a:off x="4649040" y="-21600"/>
            <a:ext cx="3502080" cy="2309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Rectangle 49"/>
          <p:cNvSpPr/>
          <p:nvPr/>
        </p:nvSpPr>
        <p:spPr>
          <a:xfrm>
            <a:off x="4650840" y="6088320"/>
            <a:ext cx="3502080" cy="78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5280" bIns="3528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Rectangle 88"/>
          <p:cNvSpPr/>
          <p:nvPr/>
        </p:nvSpPr>
        <p:spPr>
          <a:xfrm>
            <a:off x="4650840" y="6088320"/>
            <a:ext cx="3502080" cy="78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5280" bIns="3528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ftr" idx="1"/>
          </p:nvPr>
        </p:nvSpPr>
        <p:spPr>
          <a:xfrm>
            <a:off x="5303520" y="5720040"/>
            <a:ext cx="282852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2"/>
          </p:nvPr>
        </p:nvSpPr>
        <p:spPr>
          <a:xfrm>
            <a:off x="4649040" y="5720040"/>
            <a:ext cx="64044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94c600"/>
                </a:solidFill>
                <a:latin typeface="Century Gothic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B98455C-9601-4219-9B47-CD5D8D2FBF9E}" type="slidenum">
              <a:rPr b="0" lang="es-ES" sz="1200" spc="-1" strike="noStrike">
                <a:solidFill>
                  <a:srgbClr val="94c600"/>
                </a:solidFill>
                <a:latin typeface="Century Gothic"/>
                <a:ea typeface="DejaVu Sans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3"/>
          </p:nvPr>
        </p:nvSpPr>
        <p:spPr>
          <a:xfrm>
            <a:off x="4738680" y="1516680"/>
            <a:ext cx="2130480" cy="74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2f25f"/>
            </a:gs>
            <a:gs pos="100000">
              <a:srgbClr val="92bd3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41"/>
          <p:cNvGrpSpPr/>
          <p:nvPr/>
        </p:nvGrpSpPr>
        <p:grpSpPr>
          <a:xfrm>
            <a:off x="-564840" y="0"/>
            <a:ext cx="10451520" cy="7111080"/>
            <a:chOff x="-564840" y="0"/>
            <a:chExt cx="10451520" cy="7111080"/>
          </a:xfrm>
        </p:grpSpPr>
        <p:grpSp>
          <p:nvGrpSpPr>
            <p:cNvPr id="127" name="Group 44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128" name="Group 4"/>
              <p:cNvGrpSpPr/>
              <p:nvPr/>
            </p:nvGrpSpPr>
            <p:grpSpPr>
              <a:xfrm>
                <a:off x="77760" y="0"/>
                <a:ext cx="2511360" cy="6854760"/>
                <a:chOff x="77760" y="0"/>
                <a:chExt cx="2511360" cy="6854760"/>
              </a:xfrm>
            </p:grpSpPr>
            <p:sp>
              <p:nvSpPr>
                <p:cNvPr id="129" name="Rectangle 112"/>
                <p:cNvSpPr/>
                <p:nvPr/>
              </p:nvSpPr>
              <p:spPr>
                <a:xfrm>
                  <a:off x="992160" y="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30" name="Rectangle 2"/>
                <p:cNvSpPr/>
                <p:nvPr/>
              </p:nvSpPr>
              <p:spPr>
                <a:xfrm>
                  <a:off x="77760" y="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31" name="Rectangle 3"/>
                <p:cNvSpPr/>
                <p:nvPr/>
              </p:nvSpPr>
              <p:spPr>
                <a:xfrm>
                  <a:off x="306360" y="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132" name="Group 5"/>
              <p:cNvGrpSpPr/>
              <p:nvPr/>
            </p:nvGrpSpPr>
            <p:grpSpPr>
              <a:xfrm>
                <a:off x="500400" y="0"/>
                <a:ext cx="2511360" cy="6854760"/>
                <a:chOff x="500400" y="0"/>
                <a:chExt cx="2511360" cy="6854760"/>
              </a:xfrm>
            </p:grpSpPr>
            <p:sp>
              <p:nvSpPr>
                <p:cNvPr id="133" name="Rectangle 109"/>
                <p:cNvSpPr/>
                <p:nvPr/>
              </p:nvSpPr>
              <p:spPr>
                <a:xfrm>
                  <a:off x="1414800" y="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34" name="Rectangle 110"/>
                <p:cNvSpPr/>
                <p:nvPr/>
              </p:nvSpPr>
              <p:spPr>
                <a:xfrm>
                  <a:off x="500400" y="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35" name="Rectangle 111"/>
                <p:cNvSpPr/>
                <p:nvPr/>
              </p:nvSpPr>
              <p:spPr>
                <a:xfrm>
                  <a:off x="729000" y="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136" name="Group 9"/>
              <p:cNvGrpSpPr/>
              <p:nvPr/>
            </p:nvGrpSpPr>
            <p:grpSpPr>
              <a:xfrm>
                <a:off x="6710400" y="3240"/>
                <a:ext cx="2511360" cy="6854760"/>
                <a:chOff x="6710400" y="3240"/>
                <a:chExt cx="2511360" cy="6854760"/>
              </a:xfrm>
            </p:grpSpPr>
            <p:sp>
              <p:nvSpPr>
                <p:cNvPr id="137" name="Rectangle 106"/>
                <p:cNvSpPr/>
                <p:nvPr/>
              </p:nvSpPr>
              <p:spPr>
                <a:xfrm rot="10800000">
                  <a:off x="6710400" y="324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38" name="Rectangle 107"/>
                <p:cNvSpPr/>
                <p:nvPr/>
              </p:nvSpPr>
              <p:spPr>
                <a:xfrm rot="10800000">
                  <a:off x="8767800" y="324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39" name="Rectangle 108"/>
                <p:cNvSpPr/>
                <p:nvPr/>
              </p:nvSpPr>
              <p:spPr>
                <a:xfrm rot="10800000">
                  <a:off x="8234280" y="324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sp>
            <p:nvSpPr>
              <p:cNvPr id="140" name="Rectangle 103"/>
              <p:cNvSpPr/>
              <p:nvPr/>
            </p:nvSpPr>
            <p:spPr>
              <a:xfrm>
                <a:off x="3887640" y="0"/>
                <a:ext cx="281628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1" name="Rectangle 104"/>
              <p:cNvSpPr/>
              <p:nvPr/>
            </p:nvSpPr>
            <p:spPr>
              <a:xfrm>
                <a:off x="2973240" y="0"/>
                <a:ext cx="45396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2" name="Rectangle 105"/>
              <p:cNvSpPr/>
              <p:nvPr/>
            </p:nvSpPr>
            <p:spPr>
              <a:xfrm>
                <a:off x="3201840" y="0"/>
                <a:ext cx="75888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143" name="Freeform 43"/>
            <p:cNvSpPr/>
            <p:nvPr/>
          </p:nvSpPr>
          <p:spPr>
            <a:xfrm>
              <a:off x="65880" y="5034960"/>
              <a:ext cx="9140760" cy="117252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1172520"/>
                <a:gd name="textAreaBottom" fmla="*/ 1174320 h 117252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4" name="Freeform 44"/>
            <p:cNvSpPr/>
            <p:nvPr/>
          </p:nvSpPr>
          <p:spPr>
            <a:xfrm>
              <a:off x="65880" y="3467520"/>
              <a:ext cx="9140760" cy="88740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887400"/>
                <a:gd name="textAreaBottom" fmla="*/ 889200 h 88740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5" name="Freeform 45"/>
            <p:cNvSpPr/>
            <p:nvPr/>
          </p:nvSpPr>
          <p:spPr>
            <a:xfrm>
              <a:off x="54000" y="5640840"/>
              <a:ext cx="3001320" cy="1208160"/>
            </a:xfrm>
            <a:custGeom>
              <a:avLst/>
              <a:gdLst>
                <a:gd name="textAreaLeft" fmla="*/ 0 w 3001320"/>
                <a:gd name="textAreaRight" fmla="*/ 3003120 w 3001320"/>
                <a:gd name="textAreaTop" fmla="*/ 0 h 1208160"/>
                <a:gd name="textAreaBottom" fmla="*/ 1209960 h 120816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" name="Freeform 46"/>
            <p:cNvSpPr/>
            <p:nvPr/>
          </p:nvSpPr>
          <p:spPr>
            <a:xfrm>
              <a:off x="65880" y="5284440"/>
              <a:ext cx="9140760" cy="147528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1475280"/>
                <a:gd name="textAreaBottom" fmla="*/ 1477080 h 147528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7" name="Freeform 48"/>
            <p:cNvSpPr/>
            <p:nvPr/>
          </p:nvSpPr>
          <p:spPr>
            <a:xfrm>
              <a:off x="2215080" y="5132160"/>
              <a:ext cx="6979320" cy="1716840"/>
            </a:xfrm>
            <a:custGeom>
              <a:avLst/>
              <a:gdLst>
                <a:gd name="textAreaLeft" fmla="*/ 0 w 6979320"/>
                <a:gd name="textAreaRight" fmla="*/ 6981120 w 6979320"/>
                <a:gd name="textAreaTop" fmla="*/ 0 h 1716840"/>
                <a:gd name="textAreaBottom" fmla="*/ 1718640 h 171684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8" name="Hexagon 49"/>
            <p:cNvSpPr/>
            <p:nvPr/>
          </p:nvSpPr>
          <p:spPr>
            <a:xfrm rot="1800000">
              <a:off x="3072600" y="28573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9" name="Hexagon 50"/>
            <p:cNvSpPr/>
            <p:nvPr/>
          </p:nvSpPr>
          <p:spPr>
            <a:xfrm rot="1800000">
              <a:off x="3796560" y="41241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" name="Hexagon 51"/>
            <p:cNvSpPr/>
            <p:nvPr/>
          </p:nvSpPr>
          <p:spPr>
            <a:xfrm rot="1800000">
              <a:off x="3806280" y="15904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" name="Hexagon 52"/>
            <p:cNvSpPr/>
            <p:nvPr/>
          </p:nvSpPr>
          <p:spPr>
            <a:xfrm rot="1800000">
              <a:off x="3053520" y="32364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2" name="Hexagon 53"/>
            <p:cNvSpPr/>
            <p:nvPr/>
          </p:nvSpPr>
          <p:spPr>
            <a:xfrm rot="1800000">
              <a:off x="4539600" y="53812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3" name="Freeform 54"/>
            <p:cNvSpPr/>
            <p:nvPr/>
          </p:nvSpPr>
          <p:spPr>
            <a:xfrm rot="1800000">
              <a:off x="-302400" y="4199400"/>
              <a:ext cx="1258200" cy="1384920"/>
            </a:xfrm>
            <a:custGeom>
              <a:avLst/>
              <a:gdLst>
                <a:gd name="textAreaLeft" fmla="*/ 0 w 1258200"/>
                <a:gd name="textAreaRight" fmla="*/ 1260000 w 1258200"/>
                <a:gd name="textAreaTop" fmla="*/ 0 h 1384920"/>
                <a:gd name="textAreaBottom" fmla="*/ 1386720 h 138492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4" name="Hexagon 55"/>
            <p:cNvSpPr/>
            <p:nvPr/>
          </p:nvSpPr>
          <p:spPr>
            <a:xfrm rot="1800000">
              <a:off x="100800" y="54003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5" name="Hexagon 56"/>
            <p:cNvSpPr/>
            <p:nvPr/>
          </p:nvSpPr>
          <p:spPr>
            <a:xfrm rot="1800000">
              <a:off x="129600" y="284760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6" name="Hexagon 57"/>
            <p:cNvSpPr/>
            <p:nvPr/>
          </p:nvSpPr>
          <p:spPr>
            <a:xfrm rot="1800000">
              <a:off x="853200" y="41241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7" name="Hexagon 58"/>
            <p:cNvSpPr/>
            <p:nvPr/>
          </p:nvSpPr>
          <p:spPr>
            <a:xfrm rot="1800000">
              <a:off x="1586880" y="54097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8" name="Hexagon 59"/>
            <p:cNvSpPr/>
            <p:nvPr/>
          </p:nvSpPr>
          <p:spPr>
            <a:xfrm rot="1800000">
              <a:off x="1605960" y="28573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9" name="Hexagon 94"/>
            <p:cNvSpPr/>
            <p:nvPr/>
          </p:nvSpPr>
          <p:spPr>
            <a:xfrm rot="1800000">
              <a:off x="872280" y="15616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0" name="Hexagon 95"/>
            <p:cNvSpPr/>
            <p:nvPr/>
          </p:nvSpPr>
          <p:spPr>
            <a:xfrm rot="1800000">
              <a:off x="6882840" y="41428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1" name="Hexagon 96"/>
            <p:cNvSpPr/>
            <p:nvPr/>
          </p:nvSpPr>
          <p:spPr>
            <a:xfrm rot="1800000">
              <a:off x="7625520" y="541944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2" name="Hexagon 97"/>
            <p:cNvSpPr/>
            <p:nvPr/>
          </p:nvSpPr>
          <p:spPr>
            <a:xfrm rot="1800000">
              <a:off x="7625520" y="28666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3" name="Freeform 98"/>
            <p:cNvSpPr/>
            <p:nvPr/>
          </p:nvSpPr>
          <p:spPr>
            <a:xfrm rot="1800000">
              <a:off x="8383320" y="4053240"/>
              <a:ext cx="1240200" cy="1384920"/>
            </a:xfrm>
            <a:custGeom>
              <a:avLst/>
              <a:gdLst>
                <a:gd name="textAreaLeft" fmla="*/ 0 w 1240200"/>
                <a:gd name="textAreaRight" fmla="*/ 1242000 w 1240200"/>
                <a:gd name="textAreaTop" fmla="*/ 0 h 1384920"/>
                <a:gd name="textAreaBottom" fmla="*/ 1386720 h 138492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4" name="Freeform 99"/>
            <p:cNvSpPr/>
            <p:nvPr/>
          </p:nvSpPr>
          <p:spPr>
            <a:xfrm rot="1800000">
              <a:off x="8383320" y="1508760"/>
              <a:ext cx="1238760" cy="1385640"/>
            </a:xfrm>
            <a:custGeom>
              <a:avLst/>
              <a:gdLst>
                <a:gd name="textAreaLeft" fmla="*/ 0 w 1238760"/>
                <a:gd name="textAreaRight" fmla="*/ 1240560 w 1238760"/>
                <a:gd name="textAreaTop" fmla="*/ 0 h 1385640"/>
                <a:gd name="textAreaBottom" fmla="*/ 1387440 h 138564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65" name="Rectangle 65"/>
          <p:cNvSpPr/>
          <p:nvPr/>
        </p:nvSpPr>
        <p:spPr>
          <a:xfrm>
            <a:off x="457200" y="333360"/>
            <a:ext cx="8226360" cy="618228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Rectangle 69"/>
          <p:cNvSpPr/>
          <p:nvPr/>
        </p:nvSpPr>
        <p:spPr>
          <a:xfrm>
            <a:off x="4561200" y="-21600"/>
            <a:ext cx="3675960" cy="695880"/>
          </a:xfrm>
          <a:prstGeom prst="rect">
            <a:avLst/>
          </a:prstGeom>
          <a:solidFill>
            <a:srgbClr val="f5f5f5"/>
          </a:solidFill>
          <a:ln>
            <a:solidFill>
              <a:srgbClr val="74a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Rectangle 70"/>
          <p:cNvSpPr/>
          <p:nvPr/>
        </p:nvSpPr>
        <p:spPr>
          <a:xfrm>
            <a:off x="4649040" y="-21600"/>
            <a:ext cx="350208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ftr" idx="4"/>
          </p:nvPr>
        </p:nvSpPr>
        <p:spPr>
          <a:xfrm>
            <a:off x="4641480" y="5852160"/>
            <a:ext cx="349884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ldNum" idx="5"/>
          </p:nvPr>
        </p:nvSpPr>
        <p:spPr>
          <a:xfrm>
            <a:off x="4649040" y="224640"/>
            <a:ext cx="132876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fefefe"/>
                </a:solidFill>
                <a:latin typeface="Century Gothic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ABF5232-3836-4025-810E-B78EC1E3DA9A}" type="slidenum">
              <a:rPr b="0" lang="es-ES" sz="1200" spc="-1" strike="noStrike">
                <a:solidFill>
                  <a:srgbClr val="fefefe"/>
                </a:solidFill>
                <a:latin typeface="Century Gothic"/>
                <a:ea typeface="DejaVu Sans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dt" idx="6"/>
          </p:nvPr>
        </p:nvSpPr>
        <p:spPr>
          <a:xfrm>
            <a:off x="5997240" y="224640"/>
            <a:ext cx="2130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2f25f"/>
            </a:gs>
            <a:gs pos="100000">
              <a:srgbClr val="92bd3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41"/>
          <p:cNvGrpSpPr/>
          <p:nvPr/>
        </p:nvGrpSpPr>
        <p:grpSpPr>
          <a:xfrm>
            <a:off x="-564840" y="0"/>
            <a:ext cx="10451520" cy="7111080"/>
            <a:chOff x="-564840" y="0"/>
            <a:chExt cx="10451520" cy="7111080"/>
          </a:xfrm>
        </p:grpSpPr>
        <p:grpSp>
          <p:nvGrpSpPr>
            <p:cNvPr id="210" name="Group 44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211" name="Group 4"/>
              <p:cNvGrpSpPr/>
              <p:nvPr/>
            </p:nvGrpSpPr>
            <p:grpSpPr>
              <a:xfrm>
                <a:off x="77760" y="0"/>
                <a:ext cx="2511360" cy="6854760"/>
                <a:chOff x="77760" y="0"/>
                <a:chExt cx="2511360" cy="6854760"/>
              </a:xfrm>
            </p:grpSpPr>
            <p:sp>
              <p:nvSpPr>
                <p:cNvPr id="212" name="Rectangle 112"/>
                <p:cNvSpPr/>
                <p:nvPr/>
              </p:nvSpPr>
              <p:spPr>
                <a:xfrm>
                  <a:off x="992160" y="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13" name="Rectangle 2"/>
                <p:cNvSpPr/>
                <p:nvPr/>
              </p:nvSpPr>
              <p:spPr>
                <a:xfrm>
                  <a:off x="77760" y="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14" name="Rectangle 3"/>
                <p:cNvSpPr/>
                <p:nvPr/>
              </p:nvSpPr>
              <p:spPr>
                <a:xfrm>
                  <a:off x="306360" y="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215" name="Group 5"/>
              <p:cNvGrpSpPr/>
              <p:nvPr/>
            </p:nvGrpSpPr>
            <p:grpSpPr>
              <a:xfrm>
                <a:off x="500400" y="0"/>
                <a:ext cx="2511360" cy="6854760"/>
                <a:chOff x="500400" y="0"/>
                <a:chExt cx="2511360" cy="6854760"/>
              </a:xfrm>
            </p:grpSpPr>
            <p:sp>
              <p:nvSpPr>
                <p:cNvPr id="216" name="Rectangle 109"/>
                <p:cNvSpPr/>
                <p:nvPr/>
              </p:nvSpPr>
              <p:spPr>
                <a:xfrm>
                  <a:off x="1414800" y="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17" name="Rectangle 110"/>
                <p:cNvSpPr/>
                <p:nvPr/>
              </p:nvSpPr>
              <p:spPr>
                <a:xfrm>
                  <a:off x="500400" y="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18" name="Rectangle 111"/>
                <p:cNvSpPr/>
                <p:nvPr/>
              </p:nvSpPr>
              <p:spPr>
                <a:xfrm>
                  <a:off x="729000" y="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219" name="Group 9"/>
              <p:cNvGrpSpPr/>
              <p:nvPr/>
            </p:nvGrpSpPr>
            <p:grpSpPr>
              <a:xfrm>
                <a:off x="6710400" y="3240"/>
                <a:ext cx="2511360" cy="6854760"/>
                <a:chOff x="6710400" y="3240"/>
                <a:chExt cx="2511360" cy="6854760"/>
              </a:xfrm>
            </p:grpSpPr>
            <p:sp>
              <p:nvSpPr>
                <p:cNvPr id="220" name="Rectangle 106"/>
                <p:cNvSpPr/>
                <p:nvPr/>
              </p:nvSpPr>
              <p:spPr>
                <a:xfrm rot="10800000">
                  <a:off x="6710400" y="324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21" name="Rectangle 107"/>
                <p:cNvSpPr/>
                <p:nvPr/>
              </p:nvSpPr>
              <p:spPr>
                <a:xfrm rot="10800000">
                  <a:off x="8767800" y="324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22" name="Rectangle 108"/>
                <p:cNvSpPr/>
                <p:nvPr/>
              </p:nvSpPr>
              <p:spPr>
                <a:xfrm rot="10800000">
                  <a:off x="8234280" y="324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sp>
            <p:nvSpPr>
              <p:cNvPr id="223" name="Rectangle 103"/>
              <p:cNvSpPr/>
              <p:nvPr/>
            </p:nvSpPr>
            <p:spPr>
              <a:xfrm>
                <a:off x="3887640" y="0"/>
                <a:ext cx="281628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4" name="Rectangle 104"/>
              <p:cNvSpPr/>
              <p:nvPr/>
            </p:nvSpPr>
            <p:spPr>
              <a:xfrm>
                <a:off x="2973240" y="0"/>
                <a:ext cx="45396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5" name="Rectangle 105"/>
              <p:cNvSpPr/>
              <p:nvPr/>
            </p:nvSpPr>
            <p:spPr>
              <a:xfrm>
                <a:off x="3201840" y="0"/>
                <a:ext cx="75888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226" name="Freeform 43"/>
            <p:cNvSpPr/>
            <p:nvPr/>
          </p:nvSpPr>
          <p:spPr>
            <a:xfrm>
              <a:off x="65880" y="5034960"/>
              <a:ext cx="9140760" cy="117252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1172520"/>
                <a:gd name="textAreaBottom" fmla="*/ 1174320 h 117252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7" name="Freeform 44"/>
            <p:cNvSpPr/>
            <p:nvPr/>
          </p:nvSpPr>
          <p:spPr>
            <a:xfrm>
              <a:off x="65880" y="3467520"/>
              <a:ext cx="9140760" cy="88740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887400"/>
                <a:gd name="textAreaBottom" fmla="*/ 889200 h 88740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8" name="Freeform 45"/>
            <p:cNvSpPr/>
            <p:nvPr/>
          </p:nvSpPr>
          <p:spPr>
            <a:xfrm>
              <a:off x="54000" y="5640840"/>
              <a:ext cx="3001320" cy="1208160"/>
            </a:xfrm>
            <a:custGeom>
              <a:avLst/>
              <a:gdLst>
                <a:gd name="textAreaLeft" fmla="*/ 0 w 3001320"/>
                <a:gd name="textAreaRight" fmla="*/ 3003120 w 3001320"/>
                <a:gd name="textAreaTop" fmla="*/ 0 h 1208160"/>
                <a:gd name="textAreaBottom" fmla="*/ 1209960 h 120816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9" name="Freeform 46"/>
            <p:cNvSpPr/>
            <p:nvPr/>
          </p:nvSpPr>
          <p:spPr>
            <a:xfrm>
              <a:off x="65880" y="5284440"/>
              <a:ext cx="9140760" cy="147528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1475280"/>
                <a:gd name="textAreaBottom" fmla="*/ 1477080 h 147528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0" name="Freeform 48"/>
            <p:cNvSpPr/>
            <p:nvPr/>
          </p:nvSpPr>
          <p:spPr>
            <a:xfrm>
              <a:off x="2215080" y="5132160"/>
              <a:ext cx="6979320" cy="1716840"/>
            </a:xfrm>
            <a:custGeom>
              <a:avLst/>
              <a:gdLst>
                <a:gd name="textAreaLeft" fmla="*/ 0 w 6979320"/>
                <a:gd name="textAreaRight" fmla="*/ 6981120 w 6979320"/>
                <a:gd name="textAreaTop" fmla="*/ 0 h 1716840"/>
                <a:gd name="textAreaBottom" fmla="*/ 1718640 h 171684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1" name="Hexagon 49"/>
            <p:cNvSpPr/>
            <p:nvPr/>
          </p:nvSpPr>
          <p:spPr>
            <a:xfrm rot="1800000">
              <a:off x="3072600" y="28573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2" name="Hexagon 50"/>
            <p:cNvSpPr/>
            <p:nvPr/>
          </p:nvSpPr>
          <p:spPr>
            <a:xfrm rot="1800000">
              <a:off x="3796560" y="41241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3" name="Hexagon 51"/>
            <p:cNvSpPr/>
            <p:nvPr/>
          </p:nvSpPr>
          <p:spPr>
            <a:xfrm rot="1800000">
              <a:off x="3806280" y="15904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4" name="Hexagon 52"/>
            <p:cNvSpPr/>
            <p:nvPr/>
          </p:nvSpPr>
          <p:spPr>
            <a:xfrm rot="1800000">
              <a:off x="3053520" y="32364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5" name="Hexagon 53"/>
            <p:cNvSpPr/>
            <p:nvPr/>
          </p:nvSpPr>
          <p:spPr>
            <a:xfrm rot="1800000">
              <a:off x="4539600" y="53812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6" name="Freeform 54"/>
            <p:cNvSpPr/>
            <p:nvPr/>
          </p:nvSpPr>
          <p:spPr>
            <a:xfrm rot="1800000">
              <a:off x="-302400" y="4199400"/>
              <a:ext cx="1258200" cy="1384920"/>
            </a:xfrm>
            <a:custGeom>
              <a:avLst/>
              <a:gdLst>
                <a:gd name="textAreaLeft" fmla="*/ 0 w 1258200"/>
                <a:gd name="textAreaRight" fmla="*/ 1260000 w 1258200"/>
                <a:gd name="textAreaTop" fmla="*/ 0 h 1384920"/>
                <a:gd name="textAreaBottom" fmla="*/ 1386720 h 138492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7" name="Hexagon 55"/>
            <p:cNvSpPr/>
            <p:nvPr/>
          </p:nvSpPr>
          <p:spPr>
            <a:xfrm rot="1800000">
              <a:off x="100800" y="54003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8" name="Hexagon 56"/>
            <p:cNvSpPr/>
            <p:nvPr/>
          </p:nvSpPr>
          <p:spPr>
            <a:xfrm rot="1800000">
              <a:off x="129600" y="284760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9" name="Hexagon 57"/>
            <p:cNvSpPr/>
            <p:nvPr/>
          </p:nvSpPr>
          <p:spPr>
            <a:xfrm rot="1800000">
              <a:off x="853200" y="41241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0" name="Hexagon 58"/>
            <p:cNvSpPr/>
            <p:nvPr/>
          </p:nvSpPr>
          <p:spPr>
            <a:xfrm rot="1800000">
              <a:off x="1586880" y="54097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1" name="Hexagon 59"/>
            <p:cNvSpPr/>
            <p:nvPr/>
          </p:nvSpPr>
          <p:spPr>
            <a:xfrm rot="1800000">
              <a:off x="1605960" y="28573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2" name="Hexagon 94"/>
            <p:cNvSpPr/>
            <p:nvPr/>
          </p:nvSpPr>
          <p:spPr>
            <a:xfrm rot="1800000">
              <a:off x="872280" y="15616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3" name="Hexagon 95"/>
            <p:cNvSpPr/>
            <p:nvPr/>
          </p:nvSpPr>
          <p:spPr>
            <a:xfrm rot="1800000">
              <a:off x="6882840" y="41428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4" name="Hexagon 96"/>
            <p:cNvSpPr/>
            <p:nvPr/>
          </p:nvSpPr>
          <p:spPr>
            <a:xfrm rot="1800000">
              <a:off x="7625520" y="541944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5" name="Hexagon 97"/>
            <p:cNvSpPr/>
            <p:nvPr/>
          </p:nvSpPr>
          <p:spPr>
            <a:xfrm rot="1800000">
              <a:off x="7625520" y="28666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6" name="Freeform 98"/>
            <p:cNvSpPr/>
            <p:nvPr/>
          </p:nvSpPr>
          <p:spPr>
            <a:xfrm rot="1800000">
              <a:off x="8383320" y="4053240"/>
              <a:ext cx="1240200" cy="1384920"/>
            </a:xfrm>
            <a:custGeom>
              <a:avLst/>
              <a:gdLst>
                <a:gd name="textAreaLeft" fmla="*/ 0 w 1240200"/>
                <a:gd name="textAreaRight" fmla="*/ 1242000 w 1240200"/>
                <a:gd name="textAreaTop" fmla="*/ 0 h 1384920"/>
                <a:gd name="textAreaBottom" fmla="*/ 1386720 h 138492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7" name="Freeform 99"/>
            <p:cNvSpPr/>
            <p:nvPr/>
          </p:nvSpPr>
          <p:spPr>
            <a:xfrm rot="1800000">
              <a:off x="8383320" y="1508760"/>
              <a:ext cx="1238760" cy="1385640"/>
            </a:xfrm>
            <a:custGeom>
              <a:avLst/>
              <a:gdLst>
                <a:gd name="textAreaLeft" fmla="*/ 0 w 1238760"/>
                <a:gd name="textAreaRight" fmla="*/ 1240560 w 1238760"/>
                <a:gd name="textAreaTop" fmla="*/ 0 h 1385640"/>
                <a:gd name="textAreaBottom" fmla="*/ 1387440 h 138564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48" name="Rectangle 65"/>
          <p:cNvSpPr/>
          <p:nvPr/>
        </p:nvSpPr>
        <p:spPr>
          <a:xfrm>
            <a:off x="457200" y="333360"/>
            <a:ext cx="8226360" cy="618228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Rectangle 69"/>
          <p:cNvSpPr/>
          <p:nvPr/>
        </p:nvSpPr>
        <p:spPr>
          <a:xfrm>
            <a:off x="4561200" y="-21600"/>
            <a:ext cx="3675960" cy="695880"/>
          </a:xfrm>
          <a:prstGeom prst="rect">
            <a:avLst/>
          </a:prstGeom>
          <a:solidFill>
            <a:srgbClr val="f5f5f5"/>
          </a:solidFill>
          <a:ln>
            <a:solidFill>
              <a:srgbClr val="74a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Rectangle 70"/>
          <p:cNvSpPr/>
          <p:nvPr/>
        </p:nvSpPr>
        <p:spPr>
          <a:xfrm>
            <a:off x="4649040" y="-21600"/>
            <a:ext cx="350208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PlaceHolder 1"/>
          <p:cNvSpPr>
            <a:spLocks noGrp="1"/>
          </p:cNvSpPr>
          <p:nvPr>
            <p:ph type="ftr" idx="7"/>
          </p:nvPr>
        </p:nvSpPr>
        <p:spPr>
          <a:xfrm>
            <a:off x="4641480" y="5852160"/>
            <a:ext cx="349884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ldNum" idx="8"/>
          </p:nvPr>
        </p:nvSpPr>
        <p:spPr>
          <a:xfrm>
            <a:off x="4649040" y="224640"/>
            <a:ext cx="132876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fefefe"/>
                </a:solidFill>
                <a:latin typeface="Century Gothic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1CFC8BE-004F-4D93-BCDB-21373C3978A4}" type="slidenum">
              <a:rPr b="0" lang="es-ES" sz="1200" spc="-1" strike="noStrike">
                <a:solidFill>
                  <a:srgbClr val="fefefe"/>
                </a:solidFill>
                <a:latin typeface="Century Gothic"/>
                <a:ea typeface="DejaVu Sans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dt" idx="9"/>
          </p:nvPr>
        </p:nvSpPr>
        <p:spPr>
          <a:xfrm>
            <a:off x="5997240" y="224640"/>
            <a:ext cx="2130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2f25f"/>
            </a:gs>
            <a:gs pos="100000">
              <a:srgbClr val="92bd3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41"/>
          <p:cNvGrpSpPr/>
          <p:nvPr/>
        </p:nvGrpSpPr>
        <p:grpSpPr>
          <a:xfrm>
            <a:off x="-564840" y="0"/>
            <a:ext cx="10451520" cy="7111080"/>
            <a:chOff x="-564840" y="0"/>
            <a:chExt cx="10451520" cy="7111080"/>
          </a:xfrm>
        </p:grpSpPr>
        <p:grpSp>
          <p:nvGrpSpPr>
            <p:cNvPr id="293" name="Group 44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294" name="Group 4"/>
              <p:cNvGrpSpPr/>
              <p:nvPr/>
            </p:nvGrpSpPr>
            <p:grpSpPr>
              <a:xfrm>
                <a:off x="77760" y="0"/>
                <a:ext cx="2511360" cy="6854760"/>
                <a:chOff x="77760" y="0"/>
                <a:chExt cx="2511360" cy="6854760"/>
              </a:xfrm>
            </p:grpSpPr>
            <p:sp>
              <p:nvSpPr>
                <p:cNvPr id="295" name="Rectangle 112"/>
                <p:cNvSpPr/>
                <p:nvPr/>
              </p:nvSpPr>
              <p:spPr>
                <a:xfrm>
                  <a:off x="992160" y="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96" name="Rectangle 2"/>
                <p:cNvSpPr/>
                <p:nvPr/>
              </p:nvSpPr>
              <p:spPr>
                <a:xfrm>
                  <a:off x="77760" y="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97" name="Rectangle 3"/>
                <p:cNvSpPr/>
                <p:nvPr/>
              </p:nvSpPr>
              <p:spPr>
                <a:xfrm>
                  <a:off x="306360" y="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298" name="Group 5"/>
              <p:cNvGrpSpPr/>
              <p:nvPr/>
            </p:nvGrpSpPr>
            <p:grpSpPr>
              <a:xfrm>
                <a:off x="500400" y="0"/>
                <a:ext cx="2511360" cy="6854760"/>
                <a:chOff x="500400" y="0"/>
                <a:chExt cx="2511360" cy="6854760"/>
              </a:xfrm>
            </p:grpSpPr>
            <p:sp>
              <p:nvSpPr>
                <p:cNvPr id="299" name="Rectangle 109"/>
                <p:cNvSpPr/>
                <p:nvPr/>
              </p:nvSpPr>
              <p:spPr>
                <a:xfrm>
                  <a:off x="1414800" y="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300" name="Rectangle 110"/>
                <p:cNvSpPr/>
                <p:nvPr/>
              </p:nvSpPr>
              <p:spPr>
                <a:xfrm>
                  <a:off x="500400" y="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301" name="Rectangle 111"/>
                <p:cNvSpPr/>
                <p:nvPr/>
              </p:nvSpPr>
              <p:spPr>
                <a:xfrm>
                  <a:off x="729000" y="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302" name="Group 9"/>
              <p:cNvGrpSpPr/>
              <p:nvPr/>
            </p:nvGrpSpPr>
            <p:grpSpPr>
              <a:xfrm>
                <a:off x="6710400" y="3240"/>
                <a:ext cx="2511360" cy="6854760"/>
                <a:chOff x="6710400" y="3240"/>
                <a:chExt cx="2511360" cy="6854760"/>
              </a:xfrm>
            </p:grpSpPr>
            <p:sp>
              <p:nvSpPr>
                <p:cNvPr id="303" name="Rectangle 106"/>
                <p:cNvSpPr/>
                <p:nvPr/>
              </p:nvSpPr>
              <p:spPr>
                <a:xfrm rot="10800000">
                  <a:off x="6710400" y="324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304" name="Rectangle 107"/>
                <p:cNvSpPr/>
                <p:nvPr/>
              </p:nvSpPr>
              <p:spPr>
                <a:xfrm rot="10800000">
                  <a:off x="8767800" y="324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305" name="Rectangle 108"/>
                <p:cNvSpPr/>
                <p:nvPr/>
              </p:nvSpPr>
              <p:spPr>
                <a:xfrm rot="10800000">
                  <a:off x="8234280" y="324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sp>
            <p:nvSpPr>
              <p:cNvPr id="306" name="Rectangle 103"/>
              <p:cNvSpPr/>
              <p:nvPr/>
            </p:nvSpPr>
            <p:spPr>
              <a:xfrm>
                <a:off x="3887640" y="0"/>
                <a:ext cx="281628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7" name="Rectangle 104"/>
              <p:cNvSpPr/>
              <p:nvPr/>
            </p:nvSpPr>
            <p:spPr>
              <a:xfrm>
                <a:off x="2973240" y="0"/>
                <a:ext cx="45396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8" name="Rectangle 105"/>
              <p:cNvSpPr/>
              <p:nvPr/>
            </p:nvSpPr>
            <p:spPr>
              <a:xfrm>
                <a:off x="3201840" y="0"/>
                <a:ext cx="75888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309" name="Freeform 43"/>
            <p:cNvSpPr/>
            <p:nvPr/>
          </p:nvSpPr>
          <p:spPr>
            <a:xfrm>
              <a:off x="65880" y="5034960"/>
              <a:ext cx="9140760" cy="117252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1172520"/>
                <a:gd name="textAreaBottom" fmla="*/ 1174320 h 117252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0" name="Freeform 44"/>
            <p:cNvSpPr/>
            <p:nvPr/>
          </p:nvSpPr>
          <p:spPr>
            <a:xfrm>
              <a:off x="65880" y="3467520"/>
              <a:ext cx="9140760" cy="88740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887400"/>
                <a:gd name="textAreaBottom" fmla="*/ 889200 h 88740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1" name="Freeform 45"/>
            <p:cNvSpPr/>
            <p:nvPr/>
          </p:nvSpPr>
          <p:spPr>
            <a:xfrm>
              <a:off x="54000" y="5640840"/>
              <a:ext cx="3001320" cy="1208160"/>
            </a:xfrm>
            <a:custGeom>
              <a:avLst/>
              <a:gdLst>
                <a:gd name="textAreaLeft" fmla="*/ 0 w 3001320"/>
                <a:gd name="textAreaRight" fmla="*/ 3003120 w 3001320"/>
                <a:gd name="textAreaTop" fmla="*/ 0 h 1208160"/>
                <a:gd name="textAreaBottom" fmla="*/ 1209960 h 120816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2" name="Freeform 46"/>
            <p:cNvSpPr/>
            <p:nvPr/>
          </p:nvSpPr>
          <p:spPr>
            <a:xfrm>
              <a:off x="65880" y="5284440"/>
              <a:ext cx="9140760" cy="147528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1475280"/>
                <a:gd name="textAreaBottom" fmla="*/ 1477080 h 147528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3" name="Freeform 48"/>
            <p:cNvSpPr/>
            <p:nvPr/>
          </p:nvSpPr>
          <p:spPr>
            <a:xfrm>
              <a:off x="2215080" y="5132160"/>
              <a:ext cx="6979320" cy="1716840"/>
            </a:xfrm>
            <a:custGeom>
              <a:avLst/>
              <a:gdLst>
                <a:gd name="textAreaLeft" fmla="*/ 0 w 6979320"/>
                <a:gd name="textAreaRight" fmla="*/ 6981120 w 6979320"/>
                <a:gd name="textAreaTop" fmla="*/ 0 h 1716840"/>
                <a:gd name="textAreaBottom" fmla="*/ 1718640 h 171684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4" name="Hexagon 49"/>
            <p:cNvSpPr/>
            <p:nvPr/>
          </p:nvSpPr>
          <p:spPr>
            <a:xfrm rot="1800000">
              <a:off x="3072600" y="28573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5" name="Hexagon 50"/>
            <p:cNvSpPr/>
            <p:nvPr/>
          </p:nvSpPr>
          <p:spPr>
            <a:xfrm rot="1800000">
              <a:off x="3796560" y="41241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6" name="Hexagon 51"/>
            <p:cNvSpPr/>
            <p:nvPr/>
          </p:nvSpPr>
          <p:spPr>
            <a:xfrm rot="1800000">
              <a:off x="3806280" y="15904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7" name="Hexagon 52"/>
            <p:cNvSpPr/>
            <p:nvPr/>
          </p:nvSpPr>
          <p:spPr>
            <a:xfrm rot="1800000">
              <a:off x="3053520" y="32364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8" name="Hexagon 53"/>
            <p:cNvSpPr/>
            <p:nvPr/>
          </p:nvSpPr>
          <p:spPr>
            <a:xfrm rot="1800000">
              <a:off x="4539600" y="53812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9" name="Freeform 54"/>
            <p:cNvSpPr/>
            <p:nvPr/>
          </p:nvSpPr>
          <p:spPr>
            <a:xfrm rot="1800000">
              <a:off x="-302400" y="4199400"/>
              <a:ext cx="1258200" cy="1384920"/>
            </a:xfrm>
            <a:custGeom>
              <a:avLst/>
              <a:gdLst>
                <a:gd name="textAreaLeft" fmla="*/ 0 w 1258200"/>
                <a:gd name="textAreaRight" fmla="*/ 1260000 w 1258200"/>
                <a:gd name="textAreaTop" fmla="*/ 0 h 1384920"/>
                <a:gd name="textAreaBottom" fmla="*/ 1386720 h 138492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0" name="Hexagon 55"/>
            <p:cNvSpPr/>
            <p:nvPr/>
          </p:nvSpPr>
          <p:spPr>
            <a:xfrm rot="1800000">
              <a:off x="100800" y="54003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1" name="Hexagon 56"/>
            <p:cNvSpPr/>
            <p:nvPr/>
          </p:nvSpPr>
          <p:spPr>
            <a:xfrm rot="1800000">
              <a:off x="129600" y="284760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2" name="Hexagon 57"/>
            <p:cNvSpPr/>
            <p:nvPr/>
          </p:nvSpPr>
          <p:spPr>
            <a:xfrm rot="1800000">
              <a:off x="853200" y="41241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3" name="Hexagon 58"/>
            <p:cNvSpPr/>
            <p:nvPr/>
          </p:nvSpPr>
          <p:spPr>
            <a:xfrm rot="1800000">
              <a:off x="1586880" y="54097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4" name="Hexagon 59"/>
            <p:cNvSpPr/>
            <p:nvPr/>
          </p:nvSpPr>
          <p:spPr>
            <a:xfrm rot="1800000">
              <a:off x="1605960" y="28573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5" name="Hexagon 94"/>
            <p:cNvSpPr/>
            <p:nvPr/>
          </p:nvSpPr>
          <p:spPr>
            <a:xfrm rot="1800000">
              <a:off x="872280" y="15616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6" name="Hexagon 95"/>
            <p:cNvSpPr/>
            <p:nvPr/>
          </p:nvSpPr>
          <p:spPr>
            <a:xfrm rot="1800000">
              <a:off x="6882840" y="41428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7" name="Hexagon 96"/>
            <p:cNvSpPr/>
            <p:nvPr/>
          </p:nvSpPr>
          <p:spPr>
            <a:xfrm rot="1800000">
              <a:off x="7625520" y="541944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8" name="Hexagon 97"/>
            <p:cNvSpPr/>
            <p:nvPr/>
          </p:nvSpPr>
          <p:spPr>
            <a:xfrm rot="1800000">
              <a:off x="7625520" y="28666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9" name="Freeform 98"/>
            <p:cNvSpPr/>
            <p:nvPr/>
          </p:nvSpPr>
          <p:spPr>
            <a:xfrm rot="1800000">
              <a:off x="8383320" y="4053240"/>
              <a:ext cx="1240200" cy="1384920"/>
            </a:xfrm>
            <a:custGeom>
              <a:avLst/>
              <a:gdLst>
                <a:gd name="textAreaLeft" fmla="*/ 0 w 1240200"/>
                <a:gd name="textAreaRight" fmla="*/ 1242000 w 1240200"/>
                <a:gd name="textAreaTop" fmla="*/ 0 h 1384920"/>
                <a:gd name="textAreaBottom" fmla="*/ 1386720 h 138492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0" name="Freeform 99"/>
            <p:cNvSpPr/>
            <p:nvPr/>
          </p:nvSpPr>
          <p:spPr>
            <a:xfrm rot="1800000">
              <a:off x="8383320" y="1508760"/>
              <a:ext cx="1238760" cy="1385640"/>
            </a:xfrm>
            <a:custGeom>
              <a:avLst/>
              <a:gdLst>
                <a:gd name="textAreaLeft" fmla="*/ 0 w 1238760"/>
                <a:gd name="textAreaRight" fmla="*/ 1240560 w 1238760"/>
                <a:gd name="textAreaTop" fmla="*/ 0 h 1385640"/>
                <a:gd name="textAreaBottom" fmla="*/ 1387440 h 138564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31" name="Rectangle 65"/>
          <p:cNvSpPr/>
          <p:nvPr/>
        </p:nvSpPr>
        <p:spPr>
          <a:xfrm>
            <a:off x="457200" y="333360"/>
            <a:ext cx="8226360" cy="618228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2" name="Rectangle 69"/>
          <p:cNvSpPr/>
          <p:nvPr/>
        </p:nvSpPr>
        <p:spPr>
          <a:xfrm>
            <a:off x="4561200" y="-21600"/>
            <a:ext cx="3675960" cy="695880"/>
          </a:xfrm>
          <a:prstGeom prst="rect">
            <a:avLst/>
          </a:prstGeom>
          <a:solidFill>
            <a:srgbClr val="f5f5f5"/>
          </a:solidFill>
          <a:ln>
            <a:solidFill>
              <a:srgbClr val="74a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3" name="Rectangle 70"/>
          <p:cNvSpPr/>
          <p:nvPr/>
        </p:nvSpPr>
        <p:spPr>
          <a:xfrm>
            <a:off x="4649040" y="-21600"/>
            <a:ext cx="350208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4" name="PlaceHolder 1"/>
          <p:cNvSpPr>
            <a:spLocks noGrp="1"/>
          </p:cNvSpPr>
          <p:nvPr>
            <p:ph type="ftr" idx="10"/>
          </p:nvPr>
        </p:nvSpPr>
        <p:spPr>
          <a:xfrm>
            <a:off x="4641480" y="5852160"/>
            <a:ext cx="349884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ldNum" idx="11"/>
          </p:nvPr>
        </p:nvSpPr>
        <p:spPr>
          <a:xfrm>
            <a:off x="4649040" y="224640"/>
            <a:ext cx="132876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fefefe"/>
                </a:solidFill>
                <a:latin typeface="Century Gothic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02ED55F-74B4-4171-9B7E-88101FA0E64B}" type="slidenum">
              <a:rPr b="0" lang="es-ES" sz="1200" spc="-1" strike="noStrike">
                <a:solidFill>
                  <a:srgbClr val="fefefe"/>
                </a:solidFill>
                <a:latin typeface="Century Gothic"/>
                <a:ea typeface="DejaVu Sans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dt" idx="12"/>
          </p:nvPr>
        </p:nvSpPr>
        <p:spPr>
          <a:xfrm>
            <a:off x="5997240" y="224640"/>
            <a:ext cx="2130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2f25f"/>
            </a:gs>
            <a:gs pos="100000">
              <a:srgbClr val="92bd3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41"/>
          <p:cNvGrpSpPr/>
          <p:nvPr/>
        </p:nvGrpSpPr>
        <p:grpSpPr>
          <a:xfrm>
            <a:off x="-564840" y="0"/>
            <a:ext cx="10451520" cy="7111080"/>
            <a:chOff x="-564840" y="0"/>
            <a:chExt cx="10451520" cy="7111080"/>
          </a:xfrm>
        </p:grpSpPr>
        <p:grpSp>
          <p:nvGrpSpPr>
            <p:cNvPr id="376" name="Group 44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377" name="Group 4"/>
              <p:cNvGrpSpPr/>
              <p:nvPr/>
            </p:nvGrpSpPr>
            <p:grpSpPr>
              <a:xfrm>
                <a:off x="77760" y="0"/>
                <a:ext cx="2511360" cy="6854760"/>
                <a:chOff x="77760" y="0"/>
                <a:chExt cx="2511360" cy="6854760"/>
              </a:xfrm>
            </p:grpSpPr>
            <p:sp>
              <p:nvSpPr>
                <p:cNvPr id="378" name="Rectangle 112"/>
                <p:cNvSpPr/>
                <p:nvPr/>
              </p:nvSpPr>
              <p:spPr>
                <a:xfrm>
                  <a:off x="992160" y="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379" name="Rectangle 2"/>
                <p:cNvSpPr/>
                <p:nvPr/>
              </p:nvSpPr>
              <p:spPr>
                <a:xfrm>
                  <a:off x="77760" y="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380" name="Rectangle 3"/>
                <p:cNvSpPr/>
                <p:nvPr/>
              </p:nvSpPr>
              <p:spPr>
                <a:xfrm>
                  <a:off x="306360" y="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381" name="Group 5"/>
              <p:cNvGrpSpPr/>
              <p:nvPr/>
            </p:nvGrpSpPr>
            <p:grpSpPr>
              <a:xfrm>
                <a:off x="500400" y="0"/>
                <a:ext cx="2511360" cy="6854760"/>
                <a:chOff x="500400" y="0"/>
                <a:chExt cx="2511360" cy="6854760"/>
              </a:xfrm>
            </p:grpSpPr>
            <p:sp>
              <p:nvSpPr>
                <p:cNvPr id="382" name="Rectangle 109"/>
                <p:cNvSpPr/>
                <p:nvPr/>
              </p:nvSpPr>
              <p:spPr>
                <a:xfrm>
                  <a:off x="1414800" y="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383" name="Rectangle 110"/>
                <p:cNvSpPr/>
                <p:nvPr/>
              </p:nvSpPr>
              <p:spPr>
                <a:xfrm>
                  <a:off x="500400" y="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384" name="Rectangle 111"/>
                <p:cNvSpPr/>
                <p:nvPr/>
              </p:nvSpPr>
              <p:spPr>
                <a:xfrm>
                  <a:off x="729000" y="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385" name="Group 9"/>
              <p:cNvGrpSpPr/>
              <p:nvPr/>
            </p:nvGrpSpPr>
            <p:grpSpPr>
              <a:xfrm>
                <a:off x="6710400" y="3240"/>
                <a:ext cx="2511360" cy="6854760"/>
                <a:chOff x="6710400" y="3240"/>
                <a:chExt cx="2511360" cy="6854760"/>
              </a:xfrm>
            </p:grpSpPr>
            <p:sp>
              <p:nvSpPr>
                <p:cNvPr id="386" name="Rectangle 106"/>
                <p:cNvSpPr/>
                <p:nvPr/>
              </p:nvSpPr>
              <p:spPr>
                <a:xfrm rot="10800000">
                  <a:off x="6710400" y="324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387" name="Rectangle 107"/>
                <p:cNvSpPr/>
                <p:nvPr/>
              </p:nvSpPr>
              <p:spPr>
                <a:xfrm rot="10800000">
                  <a:off x="8767800" y="324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388" name="Rectangle 108"/>
                <p:cNvSpPr/>
                <p:nvPr/>
              </p:nvSpPr>
              <p:spPr>
                <a:xfrm rot="10800000">
                  <a:off x="8234280" y="324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sp>
            <p:nvSpPr>
              <p:cNvPr id="389" name="Rectangle 103"/>
              <p:cNvSpPr/>
              <p:nvPr/>
            </p:nvSpPr>
            <p:spPr>
              <a:xfrm>
                <a:off x="3887640" y="0"/>
                <a:ext cx="281628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90" name="Rectangle 104"/>
              <p:cNvSpPr/>
              <p:nvPr/>
            </p:nvSpPr>
            <p:spPr>
              <a:xfrm>
                <a:off x="2973240" y="0"/>
                <a:ext cx="45396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91" name="Rectangle 105"/>
              <p:cNvSpPr/>
              <p:nvPr/>
            </p:nvSpPr>
            <p:spPr>
              <a:xfrm>
                <a:off x="3201840" y="0"/>
                <a:ext cx="75888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392" name="Freeform 43"/>
            <p:cNvSpPr/>
            <p:nvPr/>
          </p:nvSpPr>
          <p:spPr>
            <a:xfrm>
              <a:off x="65880" y="5034960"/>
              <a:ext cx="9140760" cy="117252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1172520"/>
                <a:gd name="textAreaBottom" fmla="*/ 1174320 h 117252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3" name="Freeform 44"/>
            <p:cNvSpPr/>
            <p:nvPr/>
          </p:nvSpPr>
          <p:spPr>
            <a:xfrm>
              <a:off x="65880" y="3467520"/>
              <a:ext cx="9140760" cy="88740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887400"/>
                <a:gd name="textAreaBottom" fmla="*/ 889200 h 88740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4" name="Freeform 45"/>
            <p:cNvSpPr/>
            <p:nvPr/>
          </p:nvSpPr>
          <p:spPr>
            <a:xfrm>
              <a:off x="54000" y="5640840"/>
              <a:ext cx="3001320" cy="1208160"/>
            </a:xfrm>
            <a:custGeom>
              <a:avLst/>
              <a:gdLst>
                <a:gd name="textAreaLeft" fmla="*/ 0 w 3001320"/>
                <a:gd name="textAreaRight" fmla="*/ 3003120 w 3001320"/>
                <a:gd name="textAreaTop" fmla="*/ 0 h 1208160"/>
                <a:gd name="textAreaBottom" fmla="*/ 1209960 h 120816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5" name="Freeform 46"/>
            <p:cNvSpPr/>
            <p:nvPr/>
          </p:nvSpPr>
          <p:spPr>
            <a:xfrm>
              <a:off x="65880" y="5284440"/>
              <a:ext cx="9140760" cy="147528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1475280"/>
                <a:gd name="textAreaBottom" fmla="*/ 1477080 h 147528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6" name="Freeform 48"/>
            <p:cNvSpPr/>
            <p:nvPr/>
          </p:nvSpPr>
          <p:spPr>
            <a:xfrm>
              <a:off x="2215080" y="5132160"/>
              <a:ext cx="6979320" cy="1716840"/>
            </a:xfrm>
            <a:custGeom>
              <a:avLst/>
              <a:gdLst>
                <a:gd name="textAreaLeft" fmla="*/ 0 w 6979320"/>
                <a:gd name="textAreaRight" fmla="*/ 6981120 w 6979320"/>
                <a:gd name="textAreaTop" fmla="*/ 0 h 1716840"/>
                <a:gd name="textAreaBottom" fmla="*/ 1718640 h 171684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7" name="Hexagon 49"/>
            <p:cNvSpPr/>
            <p:nvPr/>
          </p:nvSpPr>
          <p:spPr>
            <a:xfrm rot="1800000">
              <a:off x="3072600" y="28573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8" name="Hexagon 50"/>
            <p:cNvSpPr/>
            <p:nvPr/>
          </p:nvSpPr>
          <p:spPr>
            <a:xfrm rot="1800000">
              <a:off x="3796560" y="41241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9" name="Hexagon 51"/>
            <p:cNvSpPr/>
            <p:nvPr/>
          </p:nvSpPr>
          <p:spPr>
            <a:xfrm rot="1800000">
              <a:off x="3806280" y="15904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0" name="Hexagon 52"/>
            <p:cNvSpPr/>
            <p:nvPr/>
          </p:nvSpPr>
          <p:spPr>
            <a:xfrm rot="1800000">
              <a:off x="3053520" y="32364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1" name="Hexagon 53"/>
            <p:cNvSpPr/>
            <p:nvPr/>
          </p:nvSpPr>
          <p:spPr>
            <a:xfrm rot="1800000">
              <a:off x="4539600" y="53812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2" name="Freeform 54"/>
            <p:cNvSpPr/>
            <p:nvPr/>
          </p:nvSpPr>
          <p:spPr>
            <a:xfrm rot="1800000">
              <a:off x="-302400" y="4199400"/>
              <a:ext cx="1258200" cy="1384920"/>
            </a:xfrm>
            <a:custGeom>
              <a:avLst/>
              <a:gdLst>
                <a:gd name="textAreaLeft" fmla="*/ 0 w 1258200"/>
                <a:gd name="textAreaRight" fmla="*/ 1260000 w 1258200"/>
                <a:gd name="textAreaTop" fmla="*/ 0 h 1384920"/>
                <a:gd name="textAreaBottom" fmla="*/ 1386720 h 138492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3" name="Hexagon 55"/>
            <p:cNvSpPr/>
            <p:nvPr/>
          </p:nvSpPr>
          <p:spPr>
            <a:xfrm rot="1800000">
              <a:off x="100800" y="54003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4" name="Hexagon 56"/>
            <p:cNvSpPr/>
            <p:nvPr/>
          </p:nvSpPr>
          <p:spPr>
            <a:xfrm rot="1800000">
              <a:off x="129600" y="284760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5" name="Hexagon 57"/>
            <p:cNvSpPr/>
            <p:nvPr/>
          </p:nvSpPr>
          <p:spPr>
            <a:xfrm rot="1800000">
              <a:off x="853200" y="41241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6" name="Hexagon 58"/>
            <p:cNvSpPr/>
            <p:nvPr/>
          </p:nvSpPr>
          <p:spPr>
            <a:xfrm rot="1800000">
              <a:off x="1586880" y="54097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7" name="Hexagon 59"/>
            <p:cNvSpPr/>
            <p:nvPr/>
          </p:nvSpPr>
          <p:spPr>
            <a:xfrm rot="1800000">
              <a:off x="1605960" y="28573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8" name="Hexagon 94"/>
            <p:cNvSpPr/>
            <p:nvPr/>
          </p:nvSpPr>
          <p:spPr>
            <a:xfrm rot="1800000">
              <a:off x="872280" y="15616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9" name="Hexagon 95"/>
            <p:cNvSpPr/>
            <p:nvPr/>
          </p:nvSpPr>
          <p:spPr>
            <a:xfrm rot="1800000">
              <a:off x="6882840" y="41428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0" name="Hexagon 96"/>
            <p:cNvSpPr/>
            <p:nvPr/>
          </p:nvSpPr>
          <p:spPr>
            <a:xfrm rot="1800000">
              <a:off x="7625520" y="541944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1" name="Hexagon 97"/>
            <p:cNvSpPr/>
            <p:nvPr/>
          </p:nvSpPr>
          <p:spPr>
            <a:xfrm rot="1800000">
              <a:off x="7625520" y="28666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2" name="Freeform 98"/>
            <p:cNvSpPr/>
            <p:nvPr/>
          </p:nvSpPr>
          <p:spPr>
            <a:xfrm rot="1800000">
              <a:off x="8383320" y="4053240"/>
              <a:ext cx="1240200" cy="1384920"/>
            </a:xfrm>
            <a:custGeom>
              <a:avLst/>
              <a:gdLst>
                <a:gd name="textAreaLeft" fmla="*/ 0 w 1240200"/>
                <a:gd name="textAreaRight" fmla="*/ 1242000 w 1240200"/>
                <a:gd name="textAreaTop" fmla="*/ 0 h 1384920"/>
                <a:gd name="textAreaBottom" fmla="*/ 1386720 h 138492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3" name="Freeform 99"/>
            <p:cNvSpPr/>
            <p:nvPr/>
          </p:nvSpPr>
          <p:spPr>
            <a:xfrm rot="1800000">
              <a:off x="8383320" y="1508760"/>
              <a:ext cx="1238760" cy="1385640"/>
            </a:xfrm>
            <a:custGeom>
              <a:avLst/>
              <a:gdLst>
                <a:gd name="textAreaLeft" fmla="*/ 0 w 1238760"/>
                <a:gd name="textAreaRight" fmla="*/ 1240560 w 1238760"/>
                <a:gd name="textAreaTop" fmla="*/ 0 h 1385640"/>
                <a:gd name="textAreaBottom" fmla="*/ 1387440 h 138564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14" name="Rectangle 65"/>
          <p:cNvSpPr/>
          <p:nvPr/>
        </p:nvSpPr>
        <p:spPr>
          <a:xfrm>
            <a:off x="457200" y="333360"/>
            <a:ext cx="8226360" cy="618228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5" name="Rectangle 69"/>
          <p:cNvSpPr/>
          <p:nvPr/>
        </p:nvSpPr>
        <p:spPr>
          <a:xfrm>
            <a:off x="4561200" y="-21600"/>
            <a:ext cx="3675960" cy="695880"/>
          </a:xfrm>
          <a:prstGeom prst="rect">
            <a:avLst/>
          </a:prstGeom>
          <a:solidFill>
            <a:srgbClr val="f5f5f5"/>
          </a:solidFill>
          <a:ln>
            <a:solidFill>
              <a:srgbClr val="74a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6" name="Rectangle 70"/>
          <p:cNvSpPr/>
          <p:nvPr/>
        </p:nvSpPr>
        <p:spPr>
          <a:xfrm>
            <a:off x="4649040" y="-21600"/>
            <a:ext cx="350208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7" name="PlaceHolder 1"/>
          <p:cNvSpPr>
            <a:spLocks noGrp="1"/>
          </p:cNvSpPr>
          <p:nvPr>
            <p:ph type="ftr" idx="13"/>
          </p:nvPr>
        </p:nvSpPr>
        <p:spPr>
          <a:xfrm>
            <a:off x="4641480" y="5852160"/>
            <a:ext cx="349884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sldNum" idx="14"/>
          </p:nvPr>
        </p:nvSpPr>
        <p:spPr>
          <a:xfrm>
            <a:off x="4649040" y="224640"/>
            <a:ext cx="132876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fefefe"/>
                </a:solidFill>
                <a:latin typeface="Century Gothic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C784929-76A5-41EE-ACD3-454CAF9AF8D2}" type="slidenum">
              <a:rPr b="0" lang="es-ES" sz="1200" spc="-1" strike="noStrike">
                <a:solidFill>
                  <a:srgbClr val="fefefe"/>
                </a:solidFill>
                <a:latin typeface="Century Gothic"/>
                <a:ea typeface="DejaVu Sans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dt" idx="15"/>
          </p:nvPr>
        </p:nvSpPr>
        <p:spPr>
          <a:xfrm>
            <a:off x="5997240" y="224640"/>
            <a:ext cx="2130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2f25f"/>
            </a:gs>
            <a:gs pos="100000">
              <a:srgbClr val="92bd3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roup 41"/>
          <p:cNvGrpSpPr/>
          <p:nvPr/>
        </p:nvGrpSpPr>
        <p:grpSpPr>
          <a:xfrm>
            <a:off x="-564840" y="0"/>
            <a:ext cx="10451520" cy="7111080"/>
            <a:chOff x="-564840" y="0"/>
            <a:chExt cx="10451520" cy="7111080"/>
          </a:xfrm>
        </p:grpSpPr>
        <p:grpSp>
          <p:nvGrpSpPr>
            <p:cNvPr id="459" name="Group 44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460" name="Group 4"/>
              <p:cNvGrpSpPr/>
              <p:nvPr/>
            </p:nvGrpSpPr>
            <p:grpSpPr>
              <a:xfrm>
                <a:off x="77760" y="0"/>
                <a:ext cx="2511360" cy="6854760"/>
                <a:chOff x="77760" y="0"/>
                <a:chExt cx="2511360" cy="6854760"/>
              </a:xfrm>
            </p:grpSpPr>
            <p:sp>
              <p:nvSpPr>
                <p:cNvPr id="461" name="Rectangle 112"/>
                <p:cNvSpPr/>
                <p:nvPr/>
              </p:nvSpPr>
              <p:spPr>
                <a:xfrm>
                  <a:off x="992160" y="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462" name="Rectangle 2"/>
                <p:cNvSpPr/>
                <p:nvPr/>
              </p:nvSpPr>
              <p:spPr>
                <a:xfrm>
                  <a:off x="77760" y="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463" name="Rectangle 3"/>
                <p:cNvSpPr/>
                <p:nvPr/>
              </p:nvSpPr>
              <p:spPr>
                <a:xfrm>
                  <a:off x="306360" y="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464" name="Group 5"/>
              <p:cNvGrpSpPr/>
              <p:nvPr/>
            </p:nvGrpSpPr>
            <p:grpSpPr>
              <a:xfrm>
                <a:off x="500400" y="0"/>
                <a:ext cx="2511360" cy="6854760"/>
                <a:chOff x="500400" y="0"/>
                <a:chExt cx="2511360" cy="6854760"/>
              </a:xfrm>
            </p:grpSpPr>
            <p:sp>
              <p:nvSpPr>
                <p:cNvPr id="465" name="Rectangle 109"/>
                <p:cNvSpPr/>
                <p:nvPr/>
              </p:nvSpPr>
              <p:spPr>
                <a:xfrm>
                  <a:off x="1414800" y="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466" name="Rectangle 110"/>
                <p:cNvSpPr/>
                <p:nvPr/>
              </p:nvSpPr>
              <p:spPr>
                <a:xfrm>
                  <a:off x="500400" y="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467" name="Rectangle 111"/>
                <p:cNvSpPr/>
                <p:nvPr/>
              </p:nvSpPr>
              <p:spPr>
                <a:xfrm>
                  <a:off x="729000" y="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468" name="Group 9"/>
              <p:cNvGrpSpPr/>
              <p:nvPr/>
            </p:nvGrpSpPr>
            <p:grpSpPr>
              <a:xfrm>
                <a:off x="6710400" y="3240"/>
                <a:ext cx="2511360" cy="6854760"/>
                <a:chOff x="6710400" y="3240"/>
                <a:chExt cx="2511360" cy="6854760"/>
              </a:xfrm>
            </p:grpSpPr>
            <p:sp>
              <p:nvSpPr>
                <p:cNvPr id="469" name="Rectangle 106"/>
                <p:cNvSpPr/>
                <p:nvPr/>
              </p:nvSpPr>
              <p:spPr>
                <a:xfrm rot="10800000">
                  <a:off x="6710400" y="324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470" name="Rectangle 107"/>
                <p:cNvSpPr/>
                <p:nvPr/>
              </p:nvSpPr>
              <p:spPr>
                <a:xfrm rot="10800000">
                  <a:off x="8767800" y="324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471" name="Rectangle 108"/>
                <p:cNvSpPr/>
                <p:nvPr/>
              </p:nvSpPr>
              <p:spPr>
                <a:xfrm rot="10800000">
                  <a:off x="8234280" y="324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sp>
            <p:nvSpPr>
              <p:cNvPr id="472" name="Rectangle 103"/>
              <p:cNvSpPr/>
              <p:nvPr/>
            </p:nvSpPr>
            <p:spPr>
              <a:xfrm>
                <a:off x="3887640" y="0"/>
                <a:ext cx="281628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73" name="Rectangle 104"/>
              <p:cNvSpPr/>
              <p:nvPr/>
            </p:nvSpPr>
            <p:spPr>
              <a:xfrm>
                <a:off x="2973240" y="0"/>
                <a:ext cx="45396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74" name="Rectangle 105"/>
              <p:cNvSpPr/>
              <p:nvPr/>
            </p:nvSpPr>
            <p:spPr>
              <a:xfrm>
                <a:off x="3201840" y="0"/>
                <a:ext cx="75888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475" name="Freeform 43"/>
            <p:cNvSpPr/>
            <p:nvPr/>
          </p:nvSpPr>
          <p:spPr>
            <a:xfrm>
              <a:off x="65880" y="5034960"/>
              <a:ext cx="9140760" cy="117252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1172520"/>
                <a:gd name="textAreaBottom" fmla="*/ 1174320 h 117252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6" name="Freeform 44"/>
            <p:cNvSpPr/>
            <p:nvPr/>
          </p:nvSpPr>
          <p:spPr>
            <a:xfrm>
              <a:off x="65880" y="3467520"/>
              <a:ext cx="9140760" cy="88740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887400"/>
                <a:gd name="textAreaBottom" fmla="*/ 889200 h 88740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7" name="Freeform 45"/>
            <p:cNvSpPr/>
            <p:nvPr/>
          </p:nvSpPr>
          <p:spPr>
            <a:xfrm>
              <a:off x="54000" y="5640840"/>
              <a:ext cx="3001320" cy="1208160"/>
            </a:xfrm>
            <a:custGeom>
              <a:avLst/>
              <a:gdLst>
                <a:gd name="textAreaLeft" fmla="*/ 0 w 3001320"/>
                <a:gd name="textAreaRight" fmla="*/ 3003120 w 3001320"/>
                <a:gd name="textAreaTop" fmla="*/ 0 h 1208160"/>
                <a:gd name="textAreaBottom" fmla="*/ 1209960 h 120816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8" name="Freeform 46"/>
            <p:cNvSpPr/>
            <p:nvPr/>
          </p:nvSpPr>
          <p:spPr>
            <a:xfrm>
              <a:off x="65880" y="5284440"/>
              <a:ext cx="9140760" cy="147528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1475280"/>
                <a:gd name="textAreaBottom" fmla="*/ 1477080 h 147528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9" name="Freeform 48"/>
            <p:cNvSpPr/>
            <p:nvPr/>
          </p:nvSpPr>
          <p:spPr>
            <a:xfrm>
              <a:off x="2215080" y="5132160"/>
              <a:ext cx="6979320" cy="1716840"/>
            </a:xfrm>
            <a:custGeom>
              <a:avLst/>
              <a:gdLst>
                <a:gd name="textAreaLeft" fmla="*/ 0 w 6979320"/>
                <a:gd name="textAreaRight" fmla="*/ 6981120 w 6979320"/>
                <a:gd name="textAreaTop" fmla="*/ 0 h 1716840"/>
                <a:gd name="textAreaBottom" fmla="*/ 1718640 h 171684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0" name="Hexagon 49"/>
            <p:cNvSpPr/>
            <p:nvPr/>
          </p:nvSpPr>
          <p:spPr>
            <a:xfrm rot="1800000">
              <a:off x="3072600" y="28573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1" name="Hexagon 50"/>
            <p:cNvSpPr/>
            <p:nvPr/>
          </p:nvSpPr>
          <p:spPr>
            <a:xfrm rot="1800000">
              <a:off x="3796560" y="41241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2" name="Hexagon 51"/>
            <p:cNvSpPr/>
            <p:nvPr/>
          </p:nvSpPr>
          <p:spPr>
            <a:xfrm rot="1800000">
              <a:off x="3806280" y="15904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3" name="Hexagon 52"/>
            <p:cNvSpPr/>
            <p:nvPr/>
          </p:nvSpPr>
          <p:spPr>
            <a:xfrm rot="1800000">
              <a:off x="3053520" y="32364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4" name="Hexagon 53"/>
            <p:cNvSpPr/>
            <p:nvPr/>
          </p:nvSpPr>
          <p:spPr>
            <a:xfrm rot="1800000">
              <a:off x="4539600" y="53812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5" name="Freeform 54"/>
            <p:cNvSpPr/>
            <p:nvPr/>
          </p:nvSpPr>
          <p:spPr>
            <a:xfrm rot="1800000">
              <a:off x="-302400" y="4199400"/>
              <a:ext cx="1258200" cy="1384920"/>
            </a:xfrm>
            <a:custGeom>
              <a:avLst/>
              <a:gdLst>
                <a:gd name="textAreaLeft" fmla="*/ 0 w 1258200"/>
                <a:gd name="textAreaRight" fmla="*/ 1260000 w 1258200"/>
                <a:gd name="textAreaTop" fmla="*/ 0 h 1384920"/>
                <a:gd name="textAreaBottom" fmla="*/ 1386720 h 138492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6" name="Hexagon 55"/>
            <p:cNvSpPr/>
            <p:nvPr/>
          </p:nvSpPr>
          <p:spPr>
            <a:xfrm rot="1800000">
              <a:off x="100800" y="54003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7" name="Hexagon 56"/>
            <p:cNvSpPr/>
            <p:nvPr/>
          </p:nvSpPr>
          <p:spPr>
            <a:xfrm rot="1800000">
              <a:off x="129600" y="284760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8" name="Hexagon 57"/>
            <p:cNvSpPr/>
            <p:nvPr/>
          </p:nvSpPr>
          <p:spPr>
            <a:xfrm rot="1800000">
              <a:off x="853200" y="41241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9" name="Hexagon 58"/>
            <p:cNvSpPr/>
            <p:nvPr/>
          </p:nvSpPr>
          <p:spPr>
            <a:xfrm rot="1800000">
              <a:off x="1586880" y="54097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0" name="Hexagon 59"/>
            <p:cNvSpPr/>
            <p:nvPr/>
          </p:nvSpPr>
          <p:spPr>
            <a:xfrm rot="1800000">
              <a:off x="1605960" y="28573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1" name="Hexagon 94"/>
            <p:cNvSpPr/>
            <p:nvPr/>
          </p:nvSpPr>
          <p:spPr>
            <a:xfrm rot="1800000">
              <a:off x="872280" y="15616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2" name="Hexagon 95"/>
            <p:cNvSpPr/>
            <p:nvPr/>
          </p:nvSpPr>
          <p:spPr>
            <a:xfrm rot="1800000">
              <a:off x="6882840" y="41428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3" name="Hexagon 96"/>
            <p:cNvSpPr/>
            <p:nvPr/>
          </p:nvSpPr>
          <p:spPr>
            <a:xfrm rot="1800000">
              <a:off x="7625520" y="541944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4" name="Hexagon 97"/>
            <p:cNvSpPr/>
            <p:nvPr/>
          </p:nvSpPr>
          <p:spPr>
            <a:xfrm rot="1800000">
              <a:off x="7625520" y="28666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5" name="Freeform 98"/>
            <p:cNvSpPr/>
            <p:nvPr/>
          </p:nvSpPr>
          <p:spPr>
            <a:xfrm rot="1800000">
              <a:off x="8383320" y="4053240"/>
              <a:ext cx="1240200" cy="1384920"/>
            </a:xfrm>
            <a:custGeom>
              <a:avLst/>
              <a:gdLst>
                <a:gd name="textAreaLeft" fmla="*/ 0 w 1240200"/>
                <a:gd name="textAreaRight" fmla="*/ 1242000 w 1240200"/>
                <a:gd name="textAreaTop" fmla="*/ 0 h 1384920"/>
                <a:gd name="textAreaBottom" fmla="*/ 1386720 h 138492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6" name="Freeform 99"/>
            <p:cNvSpPr/>
            <p:nvPr/>
          </p:nvSpPr>
          <p:spPr>
            <a:xfrm rot="1800000">
              <a:off x="8383320" y="1508760"/>
              <a:ext cx="1238760" cy="1385640"/>
            </a:xfrm>
            <a:custGeom>
              <a:avLst/>
              <a:gdLst>
                <a:gd name="textAreaLeft" fmla="*/ 0 w 1238760"/>
                <a:gd name="textAreaRight" fmla="*/ 1240560 w 1238760"/>
                <a:gd name="textAreaTop" fmla="*/ 0 h 1385640"/>
                <a:gd name="textAreaBottom" fmla="*/ 1387440 h 138564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97" name="Rectangle 65"/>
          <p:cNvSpPr/>
          <p:nvPr/>
        </p:nvSpPr>
        <p:spPr>
          <a:xfrm>
            <a:off x="457200" y="333360"/>
            <a:ext cx="8226360" cy="618228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8" name="Rectangle 69"/>
          <p:cNvSpPr/>
          <p:nvPr/>
        </p:nvSpPr>
        <p:spPr>
          <a:xfrm>
            <a:off x="4561200" y="-21600"/>
            <a:ext cx="3675960" cy="695880"/>
          </a:xfrm>
          <a:prstGeom prst="rect">
            <a:avLst/>
          </a:prstGeom>
          <a:solidFill>
            <a:srgbClr val="f5f5f5"/>
          </a:solidFill>
          <a:ln>
            <a:solidFill>
              <a:srgbClr val="74a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9" name="Rectangle 70"/>
          <p:cNvSpPr/>
          <p:nvPr/>
        </p:nvSpPr>
        <p:spPr>
          <a:xfrm>
            <a:off x="4649040" y="-21600"/>
            <a:ext cx="350208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0" name="PlaceHolder 1"/>
          <p:cNvSpPr>
            <a:spLocks noGrp="1"/>
          </p:cNvSpPr>
          <p:nvPr>
            <p:ph type="ftr" idx="16"/>
          </p:nvPr>
        </p:nvSpPr>
        <p:spPr>
          <a:xfrm>
            <a:off x="4641480" y="5852160"/>
            <a:ext cx="349884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ldNum" idx="17"/>
          </p:nvPr>
        </p:nvSpPr>
        <p:spPr>
          <a:xfrm>
            <a:off x="4649040" y="224640"/>
            <a:ext cx="132876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fefefe"/>
                </a:solidFill>
                <a:latin typeface="Century Gothic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0294523-8C44-4171-9075-F6D924A44443}" type="slidenum">
              <a:rPr b="0" lang="es-ES" sz="1200" spc="-1" strike="noStrike">
                <a:solidFill>
                  <a:srgbClr val="fefefe"/>
                </a:solidFill>
                <a:latin typeface="Century Gothic"/>
                <a:ea typeface="DejaVu Sans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dt" idx="18"/>
          </p:nvPr>
        </p:nvSpPr>
        <p:spPr>
          <a:xfrm>
            <a:off x="5997240" y="224640"/>
            <a:ext cx="2130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2f25f"/>
            </a:gs>
            <a:gs pos="100000">
              <a:srgbClr val="92bd3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41"/>
          <p:cNvGrpSpPr/>
          <p:nvPr/>
        </p:nvGrpSpPr>
        <p:grpSpPr>
          <a:xfrm>
            <a:off x="-564840" y="0"/>
            <a:ext cx="10451520" cy="7111080"/>
            <a:chOff x="-564840" y="0"/>
            <a:chExt cx="10451520" cy="7111080"/>
          </a:xfrm>
        </p:grpSpPr>
        <p:grpSp>
          <p:nvGrpSpPr>
            <p:cNvPr id="542" name="Group 44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543" name="Group 4"/>
              <p:cNvGrpSpPr/>
              <p:nvPr/>
            </p:nvGrpSpPr>
            <p:grpSpPr>
              <a:xfrm>
                <a:off x="77760" y="0"/>
                <a:ext cx="2511360" cy="6854760"/>
                <a:chOff x="77760" y="0"/>
                <a:chExt cx="2511360" cy="6854760"/>
              </a:xfrm>
            </p:grpSpPr>
            <p:sp>
              <p:nvSpPr>
                <p:cNvPr id="544" name="Rectangle 112"/>
                <p:cNvSpPr/>
                <p:nvPr/>
              </p:nvSpPr>
              <p:spPr>
                <a:xfrm>
                  <a:off x="992160" y="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545" name="Rectangle 2"/>
                <p:cNvSpPr/>
                <p:nvPr/>
              </p:nvSpPr>
              <p:spPr>
                <a:xfrm>
                  <a:off x="77760" y="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546" name="Rectangle 3"/>
                <p:cNvSpPr/>
                <p:nvPr/>
              </p:nvSpPr>
              <p:spPr>
                <a:xfrm>
                  <a:off x="306360" y="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547" name="Group 5"/>
              <p:cNvGrpSpPr/>
              <p:nvPr/>
            </p:nvGrpSpPr>
            <p:grpSpPr>
              <a:xfrm>
                <a:off x="500400" y="0"/>
                <a:ext cx="2511360" cy="6854760"/>
                <a:chOff x="500400" y="0"/>
                <a:chExt cx="2511360" cy="6854760"/>
              </a:xfrm>
            </p:grpSpPr>
            <p:sp>
              <p:nvSpPr>
                <p:cNvPr id="548" name="Rectangle 109"/>
                <p:cNvSpPr/>
                <p:nvPr/>
              </p:nvSpPr>
              <p:spPr>
                <a:xfrm>
                  <a:off x="1414800" y="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549" name="Rectangle 110"/>
                <p:cNvSpPr/>
                <p:nvPr/>
              </p:nvSpPr>
              <p:spPr>
                <a:xfrm>
                  <a:off x="500400" y="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550" name="Rectangle 111"/>
                <p:cNvSpPr/>
                <p:nvPr/>
              </p:nvSpPr>
              <p:spPr>
                <a:xfrm>
                  <a:off x="729000" y="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551" name="Group 9"/>
              <p:cNvGrpSpPr/>
              <p:nvPr/>
            </p:nvGrpSpPr>
            <p:grpSpPr>
              <a:xfrm>
                <a:off x="6710400" y="3240"/>
                <a:ext cx="2511360" cy="6854760"/>
                <a:chOff x="6710400" y="3240"/>
                <a:chExt cx="2511360" cy="6854760"/>
              </a:xfrm>
            </p:grpSpPr>
            <p:sp>
              <p:nvSpPr>
                <p:cNvPr id="552" name="Rectangle 106"/>
                <p:cNvSpPr/>
                <p:nvPr/>
              </p:nvSpPr>
              <p:spPr>
                <a:xfrm rot="10800000">
                  <a:off x="6710400" y="3240"/>
                  <a:ext cx="1596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553" name="Rectangle 107"/>
                <p:cNvSpPr/>
                <p:nvPr/>
              </p:nvSpPr>
              <p:spPr>
                <a:xfrm rot="10800000">
                  <a:off x="8767800" y="3240"/>
                  <a:ext cx="45396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554" name="Rectangle 108"/>
                <p:cNvSpPr/>
                <p:nvPr/>
              </p:nvSpPr>
              <p:spPr>
                <a:xfrm rot="10800000">
                  <a:off x="8234280" y="3240"/>
                  <a:ext cx="758880" cy="685476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AR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sp>
            <p:nvSpPr>
              <p:cNvPr id="555" name="Rectangle 103"/>
              <p:cNvSpPr/>
              <p:nvPr/>
            </p:nvSpPr>
            <p:spPr>
              <a:xfrm>
                <a:off x="3887640" y="0"/>
                <a:ext cx="281628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56" name="Rectangle 104"/>
              <p:cNvSpPr/>
              <p:nvPr/>
            </p:nvSpPr>
            <p:spPr>
              <a:xfrm>
                <a:off x="2973240" y="0"/>
                <a:ext cx="45396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57" name="Rectangle 105"/>
              <p:cNvSpPr/>
              <p:nvPr/>
            </p:nvSpPr>
            <p:spPr>
              <a:xfrm>
                <a:off x="3201840" y="0"/>
                <a:ext cx="758880" cy="685476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558" name="Freeform 43"/>
            <p:cNvSpPr/>
            <p:nvPr/>
          </p:nvSpPr>
          <p:spPr>
            <a:xfrm>
              <a:off x="65880" y="5034960"/>
              <a:ext cx="9140760" cy="117252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1172520"/>
                <a:gd name="textAreaBottom" fmla="*/ 1174320 h 117252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9" name="Freeform 44"/>
            <p:cNvSpPr/>
            <p:nvPr/>
          </p:nvSpPr>
          <p:spPr>
            <a:xfrm>
              <a:off x="65880" y="3467520"/>
              <a:ext cx="9140760" cy="88740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887400"/>
                <a:gd name="textAreaBottom" fmla="*/ 889200 h 88740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0" name="Freeform 45"/>
            <p:cNvSpPr/>
            <p:nvPr/>
          </p:nvSpPr>
          <p:spPr>
            <a:xfrm>
              <a:off x="54000" y="5640840"/>
              <a:ext cx="3001320" cy="1208160"/>
            </a:xfrm>
            <a:custGeom>
              <a:avLst/>
              <a:gdLst>
                <a:gd name="textAreaLeft" fmla="*/ 0 w 3001320"/>
                <a:gd name="textAreaRight" fmla="*/ 3003120 w 3001320"/>
                <a:gd name="textAreaTop" fmla="*/ 0 h 1208160"/>
                <a:gd name="textAreaBottom" fmla="*/ 1209960 h 120816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1" name="Freeform 46"/>
            <p:cNvSpPr/>
            <p:nvPr/>
          </p:nvSpPr>
          <p:spPr>
            <a:xfrm>
              <a:off x="65880" y="5284440"/>
              <a:ext cx="9140760" cy="1475280"/>
            </a:xfrm>
            <a:custGeom>
              <a:avLst/>
              <a:gdLst>
                <a:gd name="textAreaLeft" fmla="*/ 0 w 9140760"/>
                <a:gd name="textAreaRight" fmla="*/ 9142560 w 9140760"/>
                <a:gd name="textAreaTop" fmla="*/ 0 h 1475280"/>
                <a:gd name="textAreaBottom" fmla="*/ 1477080 h 147528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2" name="Freeform 48"/>
            <p:cNvSpPr/>
            <p:nvPr/>
          </p:nvSpPr>
          <p:spPr>
            <a:xfrm>
              <a:off x="2215080" y="5132160"/>
              <a:ext cx="6979320" cy="1716840"/>
            </a:xfrm>
            <a:custGeom>
              <a:avLst/>
              <a:gdLst>
                <a:gd name="textAreaLeft" fmla="*/ 0 w 6979320"/>
                <a:gd name="textAreaRight" fmla="*/ 6981120 w 6979320"/>
                <a:gd name="textAreaTop" fmla="*/ 0 h 1716840"/>
                <a:gd name="textAreaBottom" fmla="*/ 1718640 h 171684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3" name="Hexagon 49"/>
            <p:cNvSpPr/>
            <p:nvPr/>
          </p:nvSpPr>
          <p:spPr>
            <a:xfrm rot="1800000">
              <a:off x="3072600" y="28573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4" name="Hexagon 50"/>
            <p:cNvSpPr/>
            <p:nvPr/>
          </p:nvSpPr>
          <p:spPr>
            <a:xfrm rot="1800000">
              <a:off x="3796560" y="41241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5" name="Hexagon 51"/>
            <p:cNvSpPr/>
            <p:nvPr/>
          </p:nvSpPr>
          <p:spPr>
            <a:xfrm rot="1800000">
              <a:off x="3806280" y="15904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6" name="Hexagon 52"/>
            <p:cNvSpPr/>
            <p:nvPr/>
          </p:nvSpPr>
          <p:spPr>
            <a:xfrm rot="1800000">
              <a:off x="3053520" y="32364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7" name="Hexagon 53"/>
            <p:cNvSpPr/>
            <p:nvPr/>
          </p:nvSpPr>
          <p:spPr>
            <a:xfrm rot="1800000">
              <a:off x="4539600" y="53812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8" name="Freeform 54"/>
            <p:cNvSpPr/>
            <p:nvPr/>
          </p:nvSpPr>
          <p:spPr>
            <a:xfrm rot="1800000">
              <a:off x="-302400" y="4199400"/>
              <a:ext cx="1258200" cy="1384920"/>
            </a:xfrm>
            <a:custGeom>
              <a:avLst/>
              <a:gdLst>
                <a:gd name="textAreaLeft" fmla="*/ 0 w 1258200"/>
                <a:gd name="textAreaRight" fmla="*/ 1260000 w 1258200"/>
                <a:gd name="textAreaTop" fmla="*/ 0 h 1384920"/>
                <a:gd name="textAreaBottom" fmla="*/ 1386720 h 138492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9" name="Hexagon 55"/>
            <p:cNvSpPr/>
            <p:nvPr/>
          </p:nvSpPr>
          <p:spPr>
            <a:xfrm rot="1800000">
              <a:off x="100800" y="54003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0" name="Hexagon 56"/>
            <p:cNvSpPr/>
            <p:nvPr/>
          </p:nvSpPr>
          <p:spPr>
            <a:xfrm rot="1800000">
              <a:off x="129600" y="284760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1" name="Hexagon 57"/>
            <p:cNvSpPr/>
            <p:nvPr/>
          </p:nvSpPr>
          <p:spPr>
            <a:xfrm rot="1800000">
              <a:off x="853200" y="412416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2" name="Hexagon 58"/>
            <p:cNvSpPr/>
            <p:nvPr/>
          </p:nvSpPr>
          <p:spPr>
            <a:xfrm rot="1800000">
              <a:off x="1586880" y="54097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3" name="Hexagon 59"/>
            <p:cNvSpPr/>
            <p:nvPr/>
          </p:nvSpPr>
          <p:spPr>
            <a:xfrm rot="1800000">
              <a:off x="1605960" y="285732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4" name="Hexagon 94"/>
            <p:cNvSpPr/>
            <p:nvPr/>
          </p:nvSpPr>
          <p:spPr>
            <a:xfrm rot="1800000">
              <a:off x="872280" y="15616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5" name="Hexagon 95"/>
            <p:cNvSpPr/>
            <p:nvPr/>
          </p:nvSpPr>
          <p:spPr>
            <a:xfrm rot="1800000">
              <a:off x="6882840" y="41428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6" name="Hexagon 96"/>
            <p:cNvSpPr/>
            <p:nvPr/>
          </p:nvSpPr>
          <p:spPr>
            <a:xfrm rot="1800000">
              <a:off x="7625520" y="541944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7" name="Hexagon 97"/>
            <p:cNvSpPr/>
            <p:nvPr/>
          </p:nvSpPr>
          <p:spPr>
            <a:xfrm rot="1800000">
              <a:off x="7625520" y="2866680"/>
              <a:ext cx="1598040" cy="138492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8" name="Freeform 98"/>
            <p:cNvSpPr/>
            <p:nvPr/>
          </p:nvSpPr>
          <p:spPr>
            <a:xfrm rot="1800000">
              <a:off x="8383320" y="4053240"/>
              <a:ext cx="1240200" cy="1384920"/>
            </a:xfrm>
            <a:custGeom>
              <a:avLst/>
              <a:gdLst>
                <a:gd name="textAreaLeft" fmla="*/ 0 w 1240200"/>
                <a:gd name="textAreaRight" fmla="*/ 1242000 w 1240200"/>
                <a:gd name="textAreaTop" fmla="*/ 0 h 1384920"/>
                <a:gd name="textAreaBottom" fmla="*/ 1386720 h 138492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9" name="Freeform 99"/>
            <p:cNvSpPr/>
            <p:nvPr/>
          </p:nvSpPr>
          <p:spPr>
            <a:xfrm rot="1800000">
              <a:off x="8383320" y="1508760"/>
              <a:ext cx="1238760" cy="1385640"/>
            </a:xfrm>
            <a:custGeom>
              <a:avLst/>
              <a:gdLst>
                <a:gd name="textAreaLeft" fmla="*/ 0 w 1238760"/>
                <a:gd name="textAreaRight" fmla="*/ 1240560 w 1238760"/>
                <a:gd name="textAreaTop" fmla="*/ 0 h 1385640"/>
                <a:gd name="textAreaBottom" fmla="*/ 1387440 h 138564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80" name="Rectangle 65"/>
          <p:cNvSpPr/>
          <p:nvPr/>
        </p:nvSpPr>
        <p:spPr>
          <a:xfrm>
            <a:off x="457200" y="333360"/>
            <a:ext cx="8226360" cy="618228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1" name="Rectangle 69"/>
          <p:cNvSpPr/>
          <p:nvPr/>
        </p:nvSpPr>
        <p:spPr>
          <a:xfrm>
            <a:off x="4561200" y="-21600"/>
            <a:ext cx="3675960" cy="695880"/>
          </a:xfrm>
          <a:prstGeom prst="rect">
            <a:avLst/>
          </a:prstGeom>
          <a:solidFill>
            <a:srgbClr val="f5f5f5"/>
          </a:solidFill>
          <a:ln>
            <a:solidFill>
              <a:srgbClr val="74a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2" name="Rectangle 70"/>
          <p:cNvSpPr/>
          <p:nvPr/>
        </p:nvSpPr>
        <p:spPr>
          <a:xfrm>
            <a:off x="4649040" y="-21600"/>
            <a:ext cx="350208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3" name="PlaceHolder 1"/>
          <p:cNvSpPr>
            <a:spLocks noGrp="1"/>
          </p:cNvSpPr>
          <p:nvPr>
            <p:ph type="ftr" idx="19"/>
          </p:nvPr>
        </p:nvSpPr>
        <p:spPr>
          <a:xfrm>
            <a:off x="4641480" y="5852160"/>
            <a:ext cx="349884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sldNum" idx="20"/>
          </p:nvPr>
        </p:nvSpPr>
        <p:spPr>
          <a:xfrm>
            <a:off x="4649040" y="224640"/>
            <a:ext cx="132876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fefefe"/>
                </a:solidFill>
                <a:latin typeface="Century Gothic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23B53E3-A7CE-4F9C-8BEE-D3D760B93000}" type="slidenum">
              <a:rPr b="0" lang="es-ES" sz="1200" spc="-1" strike="noStrike">
                <a:solidFill>
                  <a:srgbClr val="fefefe"/>
                </a:solidFill>
                <a:latin typeface="Century Gothic"/>
                <a:ea typeface="DejaVu Sans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dt" idx="21"/>
          </p:nvPr>
        </p:nvSpPr>
        <p:spPr>
          <a:xfrm>
            <a:off x="5997240" y="224640"/>
            <a:ext cx="2130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ww.boletinoficial.gob.ar/pdf/linkQR/b3FOWjFmblprckoreFpJZ1U0d1UwZz09" TargetMode="External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0200" cy="16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600" spc="-1" strike="noStrike">
                <a:solidFill>
                  <a:srgbClr val="94c600"/>
                </a:solidFill>
                <a:latin typeface="Century Gothic"/>
                <a:ea typeface="DejaVu Sans"/>
              </a:rPr>
              <a:t>Sociedades</a:t>
            </a:r>
            <a:endParaRPr b="0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ubTitle"/>
          </p:nvPr>
        </p:nvSpPr>
        <p:spPr>
          <a:xfrm>
            <a:off x="4733280" y="4421160"/>
            <a:ext cx="3306600" cy="12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225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424242"/>
                </a:solidFill>
                <a:latin typeface="Century Gothic"/>
                <a:ea typeface="DejaVu Sans"/>
              </a:rPr>
              <a:t>Ing. Javier D’Accorso / Martín Iranzi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225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424242"/>
                </a:solidFill>
                <a:latin typeface="Century Gothic"/>
                <a:ea typeface="DejaVu Sans"/>
              </a:rPr>
              <a:t>Código Civil y Comercial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225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424242"/>
                </a:solidFill>
                <a:latin typeface="Century Gothic"/>
                <a:ea typeface="DejaVu Sans"/>
              </a:rPr>
              <a:t>Ley General de Sociedades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Atributos y Efectos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01760" indent="-3013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Nombre: veracidad, novedad y aptitud distintiva ( otras personas, marcas, etc.)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Patrimonio(art. 154 CCyC): bienes y deudas de la sociedad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Domicilio: fijado en estatutos. 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01760" indent="0">
              <a:spcBef>
                <a:spcPts val="1417"/>
              </a:spcBef>
              <a:buNone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Varios establecimientos o sucursales: obligaciones contraidas ahi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01760" indent="0">
              <a:spcBef>
                <a:spcPts val="1417"/>
              </a:spcBef>
              <a:buNone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¿Cual creen que es la importancia de ello?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Atributos y Efectos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Plaz</a:t>
            </a: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o: </a:t>
            </a: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es ilimitada en</a:t>
            </a:r>
            <a:r>
              <a:rPr b="0" lang="es-ES" sz="2000" spc="-321" strike="noStrike">
                <a:solidFill>
                  <a:srgbClr val="252525"/>
                </a:solidFill>
                <a:latin typeface="Arial MT;Arial"/>
                <a:ea typeface="Arial MT;Arial"/>
              </a:rPr>
              <a:t> e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l tiempo, excepto que la ley o el estatuto dispongan lo contrario  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LGS( art.</a:t>
            </a:r>
            <a:r>
              <a:rPr b="0" lang="es-ES" sz="2000" spc="-86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11,</a:t>
            </a:r>
            <a:r>
              <a:rPr b="0" lang="es-ES" sz="2000" spc="-80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inc.</a:t>
            </a:r>
            <a:r>
              <a:rPr b="0" lang="es-ES" sz="2000" spc="-80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5º): todo</a:t>
            </a:r>
            <a:r>
              <a:rPr b="0" lang="es-ES" sz="2000" spc="-80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contrato</a:t>
            </a:r>
            <a:r>
              <a:rPr b="0" lang="es-ES" sz="2000" spc="-75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de</a:t>
            </a:r>
            <a:r>
              <a:rPr b="0" lang="es-ES" sz="2000" spc="-75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sociedad</a:t>
            </a:r>
            <a:r>
              <a:rPr b="0" lang="es-ES" sz="2000" spc="-75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debe</a:t>
            </a:r>
            <a:r>
              <a:rPr b="0" lang="es-ES" sz="2000" spc="-75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contener</a:t>
            </a:r>
            <a:r>
              <a:rPr b="0" lang="es-ES" sz="2000" spc="-80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un</a:t>
            </a:r>
            <a:r>
              <a:rPr b="0" lang="es-ES" sz="2000" spc="-75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plazo</a:t>
            </a:r>
            <a:r>
              <a:rPr b="0" lang="es-ES" sz="2000" spc="-75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de</a:t>
            </a:r>
            <a:r>
              <a:rPr b="0" lang="es-ES" sz="2000" spc="-75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vigencia</a:t>
            </a:r>
            <a:r>
              <a:rPr b="0" lang="es-ES" sz="2000" spc="-75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que</a:t>
            </a:r>
            <a:r>
              <a:rPr b="0" lang="es-ES" sz="2000" spc="-327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debe</a:t>
            </a:r>
            <a:r>
              <a:rPr b="0" lang="es-ES" sz="2000" spc="-12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ser necesariamente</a:t>
            </a:r>
            <a:r>
              <a:rPr b="0" lang="es-ES" sz="2000" spc="-12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determinado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Objeto(art. 156 CCyC): preciso y determinado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Efecto principal: establece limites a la actuacion de la persona juridica.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57200" y="562680"/>
            <a:ext cx="8227440" cy="104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s-ES" sz="3200" spc="-1" strike="noStrike">
                <a:solidFill>
                  <a:srgbClr val="81d41a"/>
                </a:solidFill>
                <a:latin typeface="Century Gothic"/>
                <a:ea typeface="DejaVu Sans"/>
              </a:rPr>
              <a:t>DERECHO COMERCIAL</a:t>
            </a:r>
            <a:br>
              <a:rPr sz="3200"/>
            </a:br>
            <a:r>
              <a:rPr b="0" lang="es-ES" sz="3200" spc="-1" strike="noStrike">
                <a:solidFill>
                  <a:srgbClr val="81d41a"/>
                </a:solidFill>
                <a:latin typeface="Century Gothic"/>
                <a:ea typeface="DejaVu Sans"/>
              </a:rPr>
              <a:t>      (Materias que abarca)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74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_Contratos(obras y servicios. locación, agencia, suministro, etc.)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_Títulos de crédito( cheque, pagare, letra de cambio, etc.)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_ Concursos y quiebras 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0" lang="es-ES" sz="32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Sociedades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1043640" y="1931760"/>
            <a:ext cx="7021440" cy="80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9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br>
              <a:rPr sz="4400"/>
            </a:br>
            <a:br>
              <a:rPr sz="4400"/>
            </a:br>
            <a:br>
              <a:rPr sz="4400"/>
            </a:br>
            <a:br>
              <a:rPr sz="4400"/>
            </a:br>
            <a:br>
              <a:rPr sz="4400"/>
            </a:br>
            <a:br>
              <a:rPr sz="4400"/>
            </a:br>
            <a:br>
              <a:rPr sz="4400"/>
            </a:br>
            <a:br>
              <a:rPr sz="4400"/>
            </a:br>
            <a:br>
              <a:rPr sz="4400"/>
            </a:br>
            <a:r>
              <a:rPr b="1" lang="es-ES" sz="3600" spc="-1" strike="noStrike" u="sng">
                <a:solidFill>
                  <a:srgbClr val="94c600"/>
                </a:solidFill>
                <a:uFillTx/>
                <a:latin typeface="Century Gothic"/>
                <a:ea typeface="DejaVu Sans"/>
              </a:rPr>
              <a:t>Sociedades </a:t>
            </a:r>
            <a:br>
              <a:rPr sz="4400"/>
            </a:br>
            <a:r>
              <a:rPr b="0" lang="es-ES" sz="3600" spc="-1" strike="noStrike">
                <a:solidFill>
                  <a:srgbClr val="94c600"/>
                </a:solidFill>
                <a:latin typeface="Century Gothic"/>
                <a:ea typeface="DejaVu Sans"/>
              </a:rPr>
              <a:t>Ley General de Sociedades N°19550(actualizada)</a:t>
            </a:r>
            <a:br>
              <a:rPr sz="4400"/>
            </a:br>
            <a:r>
              <a:rPr b="1" lang="es-ES" sz="3100" spc="-1" strike="noStrike">
                <a:solidFill>
                  <a:srgbClr val="ff0000"/>
                </a:solidFill>
                <a:latin typeface="Century Gothic"/>
                <a:ea typeface="DejaVu Sans"/>
              </a:rPr>
              <a:t>Elementos</a:t>
            </a:r>
            <a:r>
              <a:rPr b="0" lang="es-ES" sz="3100" spc="-1" strike="noStrike">
                <a:solidFill>
                  <a:srgbClr val="ff0000"/>
                </a:solidFill>
                <a:latin typeface="Century Gothic"/>
                <a:ea typeface="DejaVu Sans"/>
              </a:rPr>
              <a:t> específicos del contrato de sociedad </a:t>
            </a:r>
            <a:endParaRPr b="0" lang="es-AR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/>
          </p:nvPr>
        </p:nvSpPr>
        <p:spPr>
          <a:xfrm>
            <a:off x="1043640" y="1440000"/>
            <a:ext cx="6774120" cy="476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6000"/>
          </a:bodyPr>
          <a:p>
            <a:pPr marL="705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ff4000"/>
                </a:solidFill>
                <a:latin typeface="Century Gothic"/>
                <a:ea typeface="DejaVu Sans"/>
              </a:rPr>
              <a:t>             </a:t>
            </a:r>
            <a:r>
              <a:rPr b="0" lang="es-ES" sz="3600" spc="-1" strike="noStrike">
                <a:solidFill>
                  <a:srgbClr val="ff4000"/>
                </a:solidFill>
                <a:latin typeface="Century Gothic"/>
                <a:ea typeface="DejaVu Sans"/>
              </a:rPr>
              <a:t> </a:t>
            </a:r>
            <a:endParaRPr b="0" lang="es-AR" sz="3600" spc="-1" strike="noStrike">
              <a:solidFill>
                <a:srgbClr val="000000"/>
              </a:solidFill>
              <a:latin typeface="Arial"/>
            </a:endParaRPr>
          </a:p>
          <a:p>
            <a:pPr marL="705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3600" spc="-1" strike="noStrike">
              <a:solidFill>
                <a:srgbClr val="000000"/>
              </a:solidFill>
              <a:latin typeface="Arial"/>
            </a:endParaRPr>
          </a:p>
          <a:p>
            <a:pPr marL="705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705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705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705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AR" sz="2400" spc="-1" strike="noStrike">
                <a:solidFill>
                  <a:srgbClr val="000000"/>
                </a:solidFill>
                <a:latin typeface="Gill Sans"/>
                <a:ea typeface="DejaVu Sans"/>
              </a:rPr>
              <a:t>ARTICULO 1º (LGS)— Habrá sociedad si una o más personas en forma organizada conforme a uno de los tipos previstos en esta ley, se obligan a realizar aportes para aplicarlos a la producción o intercambio de bienes o servicios, participando de los beneficios y soportando las pérdidas.</a:t>
            </a:r>
            <a:br>
              <a:rPr sz="2800"/>
            </a:br>
            <a:br>
              <a:rPr sz="2800"/>
            </a:br>
            <a:r>
              <a:rPr b="0" lang="es-AR" sz="2400" spc="-1" strike="noStrike">
                <a:solidFill>
                  <a:srgbClr val="000000"/>
                </a:solidFill>
                <a:latin typeface="Gill Sans"/>
                <a:ea typeface="DejaVu Sans"/>
              </a:rPr>
              <a:t>La sociedad unipersonal sólo se podrá constituir como sociedad anónima. La sociedad unipersonal no puede constituirse por una sociedad unipersonal.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705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705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50640" indent="-280080">
              <a:lnSpc>
                <a:spcPct val="100000"/>
              </a:lnSpc>
              <a:spcBef>
                <a:spcPts val="581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900" spc="-1" strike="sngStrike">
                <a:solidFill>
                  <a:srgbClr val="3e3d2d"/>
                </a:solidFill>
                <a:latin typeface="Century Gothic"/>
                <a:ea typeface="DejaVu Sans"/>
              </a:rPr>
              <a:t>Pluralidad de personas</a:t>
            </a:r>
            <a:endParaRPr b="0" lang="es-AR" sz="2900" spc="-1" strike="noStrike">
              <a:solidFill>
                <a:srgbClr val="000000"/>
              </a:solidFill>
              <a:latin typeface="Arial"/>
            </a:endParaRPr>
          </a:p>
          <a:p>
            <a:pPr marL="233280" indent="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endParaRPr b="0" lang="es-AR" sz="2900" spc="-1" strike="noStrike">
              <a:solidFill>
                <a:srgbClr val="000000"/>
              </a:solidFill>
              <a:latin typeface="Arial"/>
            </a:endParaRPr>
          </a:p>
          <a:p>
            <a:pPr marL="350640" indent="-280080">
              <a:lnSpc>
                <a:spcPct val="100000"/>
              </a:lnSpc>
              <a:spcBef>
                <a:spcPts val="581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9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Organización</a:t>
            </a:r>
            <a:r>
              <a:rPr b="0" lang="es-ES" sz="29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(estatuto o contrato social)</a:t>
            </a:r>
            <a:endParaRPr b="0" lang="es-AR" sz="2900" spc="-1" strike="noStrike">
              <a:solidFill>
                <a:srgbClr val="000000"/>
              </a:solidFill>
              <a:latin typeface="Arial"/>
            </a:endParaRPr>
          </a:p>
          <a:p>
            <a:pPr marL="233280" indent="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endParaRPr b="0" lang="es-AR" sz="2900" spc="-1" strike="noStrike">
              <a:solidFill>
                <a:srgbClr val="000000"/>
              </a:solidFill>
              <a:latin typeface="Arial"/>
            </a:endParaRPr>
          </a:p>
          <a:p>
            <a:pPr marL="350640" indent="-280080">
              <a:lnSpc>
                <a:spcPct val="100000"/>
              </a:lnSpc>
              <a:spcBef>
                <a:spcPts val="581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9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Tipicidad</a:t>
            </a:r>
            <a:r>
              <a:rPr b="0" lang="es-ES" sz="29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(SA, SRL, Colectiva, etc)</a:t>
            </a:r>
            <a:endParaRPr b="0" lang="es-AR" sz="2900" spc="-1" strike="noStrike">
              <a:solidFill>
                <a:srgbClr val="000000"/>
              </a:solidFill>
              <a:latin typeface="Arial"/>
            </a:endParaRPr>
          </a:p>
          <a:p>
            <a:pPr marL="35064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AR" sz="2900" spc="-1" strike="noStrike">
              <a:solidFill>
                <a:srgbClr val="000000"/>
              </a:solidFill>
              <a:latin typeface="Arial"/>
            </a:endParaRPr>
          </a:p>
          <a:p>
            <a:pPr marL="35064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A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Rectángulo 224"/>
          <p:cNvSpPr/>
          <p:nvPr/>
        </p:nvSpPr>
        <p:spPr>
          <a:xfrm>
            <a:off x="1638360" y="783720"/>
            <a:ext cx="5790600" cy="6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4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1" name=""/>
          <p:cNvSpPr/>
          <p:nvPr/>
        </p:nvSpPr>
        <p:spPr>
          <a:xfrm>
            <a:off x="788040" y="1379160"/>
            <a:ext cx="787248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ff4000"/>
                </a:solidFill>
                <a:latin typeface="Century Gothic"/>
                <a:ea typeface="DejaVu Sans"/>
              </a:rPr>
              <a:t>Elementos específicos contrato de sociedad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Sociedades 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405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9000"/>
          </a:bodyPr>
          <a:p>
            <a:pPr marL="651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ff4000"/>
                </a:solidFill>
                <a:latin typeface="Century Gothic"/>
                <a:ea typeface="DejaVu Sans"/>
              </a:rPr>
              <a:t>Elementos específicos contrato de sociedad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marL="333000" indent="-26568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Aportes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33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s-MX" sz="2000" spc="-1" strike="noStrike" u="sng">
                <a:solidFill>
                  <a:srgbClr val="3e3d2d"/>
                </a:solidFill>
                <a:uFillTx/>
                <a:latin typeface="Constantia"/>
                <a:ea typeface="DejaVu Sans"/>
              </a:rPr>
              <a:t>Obligaciones de dar</a:t>
            </a:r>
            <a:r>
              <a:rPr b="0" lang="es-MX" sz="2000" spc="-1" strike="noStrike">
                <a:solidFill>
                  <a:srgbClr val="3e3d2d"/>
                </a:solidFill>
                <a:latin typeface="Constantia"/>
                <a:ea typeface="DejaVu Sans"/>
              </a:rPr>
              <a:t> (ej. Dinero, inmuebles, cosas, uso y goce de bienes, fondos de comercio, etc.) o en </a:t>
            </a:r>
            <a:r>
              <a:rPr b="0" lang="es-MX" sz="2000" spc="-1" strike="noStrike" u="sng">
                <a:solidFill>
                  <a:srgbClr val="3e3d2d"/>
                </a:solidFill>
                <a:uFillTx/>
                <a:latin typeface="Constantia"/>
                <a:ea typeface="DejaVu Sans"/>
              </a:rPr>
              <a:t>obligaciones de hacer</a:t>
            </a:r>
            <a:r>
              <a:rPr b="0" lang="es-MX" sz="2000" spc="-1" strike="noStrike">
                <a:solidFill>
                  <a:srgbClr val="3e3d2d"/>
                </a:solidFill>
                <a:latin typeface="Constantia"/>
                <a:ea typeface="DejaVu Sans"/>
              </a:rPr>
              <a:t> (trabajo humano)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33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33000" indent="-26568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Fin societario</a:t>
            </a: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: producción e intercambio de algún bien y/o servicio, 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33000" indent="-26568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Participación</a:t>
            </a: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en los beneficios y soportar las        pérdidas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33000" indent="-26568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i="1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Affectio Societatis: </a:t>
            </a: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Predisposición de sus integrantes a favorecer los intereses de la sociedad por sobre los intereses individuales( doctrina).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2104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2104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2104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2104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33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92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Responsabilidad de los socios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2000"/>
          </a:bodyPr>
          <a:p>
            <a:pPr marL="5904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Según los BIENES con los que pueden responder: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5904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95200" indent="-2361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1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Limitada</a:t>
            </a: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: los socios responden sólo con los aportes efectuados a la sociedad.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19584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95200" indent="-2361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1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Ilimitada</a:t>
            </a: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:  los socios responden ante los acreedores sociales no sólo con el aporte efectuado, sino también con  sus bienes personales.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95200" indent="-2361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¿ Si soy socio de una sociedad con responsabilidad limitada, me puede un acreedor embargar auto?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19584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81d41a"/>
                </a:solidFill>
                <a:latin typeface="Arial"/>
              </a:rPr>
              <a:t>           </a:t>
            </a:r>
            <a:r>
              <a:rPr b="0" lang="es-AR" sz="3200" spc="-1" strike="noStrike">
                <a:solidFill>
                  <a:srgbClr val="81d41a"/>
                </a:solidFill>
                <a:latin typeface="Arial"/>
              </a:rPr>
              <a:t>Estatuto o Contrato Social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marL="341280" indent="-255960"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AR" sz="2400" spc="-1" strike="noStrike" u="sng">
                <a:solidFill>
                  <a:srgbClr val="000000"/>
                </a:solidFill>
                <a:uFillTx/>
                <a:latin typeface="Arial"/>
              </a:rPr>
              <a:t>Denominación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255960"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AR" sz="2400" spc="-1" strike="noStrike" u="sng">
                <a:solidFill>
                  <a:srgbClr val="000000"/>
                </a:solidFill>
                <a:uFillTx/>
                <a:latin typeface="Arial"/>
              </a:rPr>
              <a:t>Domicilio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255960"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AR" sz="2400" spc="-1" strike="noStrike" u="sng">
                <a:solidFill>
                  <a:srgbClr val="000000"/>
                </a:solidFill>
                <a:uFillTx/>
                <a:latin typeface="Arial"/>
              </a:rPr>
              <a:t>Plazo de duración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255960"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AR" sz="2400" spc="-1" strike="noStrike" u="sng">
                <a:solidFill>
                  <a:srgbClr val="000000"/>
                </a:solidFill>
                <a:uFillTx/>
                <a:latin typeface="Arial"/>
              </a:rPr>
              <a:t>Objeto social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255960"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Cierre de ejercicio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255960"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AR" sz="2400" spc="-1" strike="noStrike" u="sng">
                <a:solidFill>
                  <a:srgbClr val="000000"/>
                </a:solidFill>
                <a:uFillTx/>
                <a:latin typeface="Arial"/>
              </a:rPr>
              <a:t>Capital social y aportes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255960"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AR" sz="2400" spc="-1" strike="noStrike" u="sng">
                <a:solidFill>
                  <a:srgbClr val="000000"/>
                </a:solidFill>
                <a:uFillTx/>
                <a:latin typeface="Arial"/>
              </a:rPr>
              <a:t>Asambleas y reuniones de socios 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255960"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AR" sz="2400" spc="-1" strike="noStrike" u="sng">
                <a:solidFill>
                  <a:srgbClr val="000000"/>
                </a:solidFill>
                <a:uFillTx/>
                <a:latin typeface="Arial"/>
              </a:rPr>
              <a:t>Fiscalización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255960"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AR" sz="2400" spc="-1" strike="noStrike" u="sng">
                <a:solidFill>
                  <a:srgbClr val="000000"/>
                </a:solidFill>
                <a:uFillTx/>
                <a:latin typeface="Arial"/>
              </a:rPr>
              <a:t>Distribución de utilidades y perdidas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255960"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 u="sng">
                <a:solidFill>
                  <a:srgbClr val="000000"/>
                </a:solidFill>
                <a:uFillTx/>
                <a:latin typeface="Arial"/>
              </a:rPr>
              <a:t>Derechos y obligaciones de los socios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 entre sí y respecto de terceros; 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255960"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Funcionamiento, disolución y liquidación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255960"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Ejemplo(extracto): 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255960"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AR" sz="2400" spc="-1" strike="noStrike" u="sng">
                <a:solidFill>
                  <a:srgbClr val="e68200"/>
                </a:solidFill>
                <a:uFillTx/>
                <a:latin typeface="Arial"/>
                <a:hlinkClick r:id="rId1"/>
              </a:rPr>
              <a:t>https://www.boletinoficial.gob.ar/pdf/linkQR/b3FOWjFmblprckoreFpJZ1U0d1UwZz09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0">
              <a:lnSpc>
                <a:spcPct val="8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s-ES" sz="3600" spc="-1" strike="noStrike">
                <a:solidFill>
                  <a:srgbClr val="252525"/>
                </a:solidFill>
                <a:latin typeface="Arial"/>
                <a:ea typeface="Arial MT;Arial"/>
              </a:rPr>
              <a:t>E</a:t>
            </a:r>
            <a:r>
              <a:rPr b="1" lang="es-ES" sz="3600" spc="-1" strike="noStrike">
                <a:solidFill>
                  <a:srgbClr val="252525"/>
                </a:solidFill>
                <a:latin typeface="Arial"/>
                <a:ea typeface="Arial MT;Arial"/>
              </a:rPr>
              <a:t>L </a:t>
            </a:r>
            <a:r>
              <a:rPr b="1" lang="es-ES" sz="3600" spc="-1" strike="noStrike">
                <a:solidFill>
                  <a:srgbClr val="252525"/>
                </a:solidFill>
                <a:latin typeface="Arial"/>
                <a:ea typeface="Arial MT;Arial"/>
              </a:rPr>
              <a:t>R</a:t>
            </a:r>
            <a:r>
              <a:rPr b="1" lang="es-ES" sz="3600" spc="-1" strike="noStrike">
                <a:solidFill>
                  <a:srgbClr val="252525"/>
                </a:solidFill>
                <a:latin typeface="Arial"/>
                <a:ea typeface="Arial MT;Arial"/>
              </a:rPr>
              <a:t>EGISTRO </a:t>
            </a:r>
            <a:r>
              <a:rPr b="1" lang="es-ES" sz="3600" spc="-1" strike="noStrike">
                <a:solidFill>
                  <a:srgbClr val="252525"/>
                </a:solidFill>
                <a:latin typeface="Arial"/>
                <a:ea typeface="Arial MT;Arial"/>
              </a:rPr>
              <a:t>P</a:t>
            </a:r>
            <a:r>
              <a:rPr b="1" lang="es-ES" sz="3600" spc="-1" strike="noStrike">
                <a:solidFill>
                  <a:srgbClr val="252525"/>
                </a:solidFill>
                <a:latin typeface="Arial"/>
                <a:ea typeface="Arial MT;Arial"/>
              </a:rPr>
              <a:t>ÚBLICO</a:t>
            </a:r>
            <a:r>
              <a:rPr b="1" lang="es-ES" sz="3600" spc="-1" strike="noStrike">
                <a:solidFill>
                  <a:srgbClr val="252525"/>
                </a:solidFill>
                <a:latin typeface="Arial"/>
                <a:ea typeface="Arial"/>
              </a:rPr>
              <a:t>.</a:t>
            </a:r>
            <a:r>
              <a:rPr b="1" lang="es-ES" sz="3600" spc="4" strike="noStrike">
                <a:solidFill>
                  <a:srgbClr val="252525"/>
                </a:solidFill>
                <a:latin typeface="Arial"/>
                <a:ea typeface="Arial MT;Arial"/>
              </a:rPr>
              <a:t> INSCRIPCIÓN</a:t>
            </a:r>
            <a:r>
              <a:rPr b="1" lang="es-ES" sz="3600" spc="-1" strike="noStrike">
                <a:solidFill>
                  <a:srgbClr val="252525"/>
                </a:solidFill>
                <a:latin typeface="Arial"/>
                <a:ea typeface="Arial MT;Arial"/>
              </a:rPr>
              <a:t> ESTATUTO</a:t>
            </a:r>
            <a:endParaRPr b="1" lang="es-ES" sz="3600" spc="-1" strike="noStrike">
              <a:solidFill>
                <a:srgbClr val="252525"/>
              </a:solidFill>
              <a:latin typeface="Arial"/>
              <a:ea typeface="Arial MT;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68040" indent="0" algn="just">
              <a:spcBef>
                <a:spcPts val="6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 MT;Arial"/>
            </a:endParaRPr>
          </a:p>
          <a:p>
            <a:pPr marL="68040" indent="0" algn="just">
              <a:spcBef>
                <a:spcPts val="6"/>
              </a:spcBef>
              <a:buNone/>
            </a:pPr>
            <a:r>
              <a:rPr b="0" lang="es-ES" sz="28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_Efecto</a:t>
            </a:r>
            <a:r>
              <a:rPr b="0" lang="es-ES" sz="2800" spc="-75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8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constitutivo:</a:t>
            </a:r>
            <a:r>
              <a:rPr b="0" lang="es-ES" sz="2800" spc="-80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800" spc="-80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8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a</a:t>
            </a:r>
            <a:r>
              <a:rPr b="0" lang="es-ES" sz="2800" spc="-75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8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partir</a:t>
            </a:r>
            <a:r>
              <a:rPr b="0" lang="es-ES" sz="2800" spc="-80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8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de</a:t>
            </a:r>
            <a:r>
              <a:rPr b="0" lang="es-ES" sz="2800" spc="-66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8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tal</a:t>
            </a:r>
            <a:r>
              <a:rPr b="0" lang="es-ES" sz="2800" spc="-80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8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acto</a:t>
            </a:r>
            <a:r>
              <a:rPr b="0" lang="es-ES" sz="2800" spc="-80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8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las</a:t>
            </a:r>
            <a:r>
              <a:rPr b="0" lang="es-ES" sz="2800" spc="-75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8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cláusulas</a:t>
            </a:r>
            <a:r>
              <a:rPr b="0" lang="es-ES" sz="2800" spc="-327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8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del contrato social o estatuto pueden ser opuestas a terceros, considerándose</a:t>
            </a:r>
            <a:r>
              <a:rPr b="0" lang="es-ES" sz="28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8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regularmente constituida a la sociedad solo desde ese momento (art. 7º, ley</a:t>
            </a:r>
            <a:r>
              <a:rPr b="0" lang="es-ES" sz="28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8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19.550)</a:t>
            </a:r>
            <a:endParaRPr b="0" lang="es-ES" sz="2800" spc="-1" strike="noStrike">
              <a:solidFill>
                <a:srgbClr val="000000"/>
              </a:solidFill>
              <a:latin typeface="Arial MT;Arial"/>
            </a:endParaRPr>
          </a:p>
          <a:p>
            <a:pPr marL="68040" indent="0" algn="just">
              <a:spcBef>
                <a:spcPts val="6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 MT;Arial"/>
            </a:endParaRPr>
          </a:p>
          <a:p>
            <a:pPr marL="68040" indent="0" algn="just">
              <a:spcBef>
                <a:spcPts val="6"/>
              </a:spcBef>
              <a:buNone/>
            </a:pPr>
            <a:r>
              <a:rPr b="0" lang="es-ES" sz="28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_ Tantos registros como jurisdicciones.</a:t>
            </a:r>
            <a:endParaRPr b="0" lang="es-ES" sz="2800" spc="-1" strike="noStrike">
              <a:solidFill>
                <a:srgbClr val="000000"/>
              </a:solidFill>
              <a:latin typeface="Arial MT;Arial"/>
            </a:endParaRPr>
          </a:p>
          <a:p>
            <a:pPr marL="68040" indent="0" algn="just">
              <a:spcBef>
                <a:spcPts val="6"/>
              </a:spcBef>
              <a:buNone/>
            </a:pPr>
            <a:endParaRPr b="0" lang="es-ES" sz="1200" spc="-1" strike="noStrike">
              <a:solidFill>
                <a:srgbClr val="000000"/>
              </a:solidFill>
              <a:latin typeface="Arial MT;Arial"/>
            </a:endParaRPr>
          </a:p>
          <a:p>
            <a:pPr marL="68040" indent="0" algn="just">
              <a:spcBef>
                <a:spcPts val="6"/>
              </a:spcBef>
              <a:buNone/>
            </a:pPr>
            <a:endParaRPr b="0" lang="es-ES" sz="1200" spc="-1" strike="noStrike">
              <a:solidFill>
                <a:srgbClr val="000000"/>
              </a:solidFill>
              <a:latin typeface="Arial MT;Arial"/>
            </a:endParaRPr>
          </a:p>
          <a:p>
            <a:pPr marL="68040" indent="0" algn="just">
              <a:spcBef>
                <a:spcPts val="6"/>
              </a:spcBef>
              <a:buNone/>
            </a:pPr>
            <a:r>
              <a:rPr b="0" lang="es-ES" sz="28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_ CABA: Inspección General de Justicia</a:t>
            </a:r>
            <a:r>
              <a:rPr b="0" lang="es-ES" sz="12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. </a:t>
            </a:r>
            <a:endParaRPr b="0" lang="es-ES" sz="1200" spc="-1" strike="noStrike">
              <a:solidFill>
                <a:srgbClr val="000000"/>
              </a:solidFill>
              <a:latin typeface="Arial MT;Arial"/>
            </a:endParaRPr>
          </a:p>
        </p:txBody>
      </p:sp>
    </p:spTree>
  </p:cSld>
  <p:transition spd="slow">
    <p:pull dir="d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92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Responsabilidad de los socios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7272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Según el ALCANCE de su reponsabilidad: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7272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62880" indent="-2901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1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Mancomunada</a:t>
            </a: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: cada socio responde sólo por una parte de las obligaciones.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415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62880" indent="-2901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1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Solidaria</a:t>
            </a: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: el acreedor puede exigirle el cumplimiento de toda la obligación a un solo socio y éste no puede exigir la división de  la deuda entre los demás).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415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415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92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Responsabilidad de los socios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8000"/>
          </a:bodyPr>
          <a:p>
            <a:pPr marL="597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Según el ORDEN en que deben responder: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597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04200" indent="-2426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1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Subsidiaria</a:t>
            </a: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(con beneficio de excusión): el acreedor social podrá ir contra el patrimonio personal de los socios, sólo si ya se dirigió contra el patrimonio de la sociedad y éste no alcanzó para satisfacer su crédito.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019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04200" indent="-2426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1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No subsidiaria</a:t>
            </a: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: el acreedor social puede exigir el cumplimiento de la obligación directamente al socio (y éste no podrá exigirle que accione primero contra el patrimonio de la sociedad).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019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019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400" spc="-1" strike="noStrike" u="dbl">
                <a:solidFill>
                  <a:srgbClr val="000000"/>
                </a:solidFill>
                <a:uFillTx/>
                <a:latin typeface="Arial"/>
              </a:rPr>
              <a:t>Repasando...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¿ Qué es persona jurídica? ¿ Qué tipos existen? ¿Por qué creen que se los pregunto? 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Órganos sociales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2000"/>
          </a:bodyPr>
          <a:p>
            <a:pPr marL="594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De gobierno</a:t>
            </a:r>
            <a:r>
              <a:rPr b="1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: Asamblea o Reunión de Socios</a:t>
            </a: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. Funciones: tomar decisiones de la sociedad. Ej.: elegir administradores, actividades que va a desarrollar la sociedad, etc.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594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De Administración y representación: </a:t>
            </a: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a cargo de balances e inventarios, convocar a asambleas, realización de negocios con terceros, etc.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r>
              <a:rPr b="0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Representación( </a:t>
            </a:r>
            <a:r>
              <a:rPr b="0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esfera externa)</a:t>
            </a:r>
            <a:r>
              <a:rPr b="0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: </a:t>
            </a: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actuación en nombre de la sociedad.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594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¿ Siempre debe haber un representante?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594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De fiscalización </a:t>
            </a: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: controla a demás órganos( ejemplo administración). Por medio de sus integrante así como por órganos especiales( Sindicatura o Consejo de Vigilancia)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594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Tipos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404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0000"/>
          </a:bodyPr>
          <a:p>
            <a:pPr marL="64800" indent="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1" lang="es-ES" sz="2900" spc="-1" strike="noStrike" u="sng">
                <a:solidFill>
                  <a:srgbClr val="94c600"/>
                </a:solidFill>
                <a:uFillTx/>
                <a:latin typeface="Century Gothic"/>
                <a:ea typeface="DejaVu Sans"/>
              </a:rPr>
              <a:t>Sociedades de Interés o “de Personas”</a:t>
            </a:r>
            <a:endParaRPr b="0" lang="es-AR" sz="2900" spc="-1" strike="noStrike">
              <a:solidFill>
                <a:srgbClr val="000000"/>
              </a:solidFill>
              <a:latin typeface="Arial"/>
            </a:endParaRPr>
          </a:p>
          <a:p>
            <a:pPr marL="64800"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s-AR" sz="2900" spc="-1" strike="noStrike">
              <a:solidFill>
                <a:srgbClr val="000000"/>
              </a:solidFill>
              <a:latin typeface="Arial"/>
            </a:endParaRPr>
          </a:p>
          <a:p>
            <a:pPr marL="330480" indent="-26388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1" lang="es-ES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Los socios tiene una importancia fundamental.  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marL="330480" indent="-26388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Capital se divide en “partes de interés</a:t>
            </a: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”=&gt; que pueden no ser iguales y 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30480" indent="-26388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Transmisión restringida </a:t>
            </a: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mediante consentimiento de todos los socios (salvo pacto expreso).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48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Sociedad </a:t>
            </a:r>
            <a:r>
              <a:rPr b="0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Colectiva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48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Sociedad en </a:t>
            </a:r>
            <a:r>
              <a:rPr b="0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Comandita simple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48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Sociedad de </a:t>
            </a:r>
            <a:r>
              <a:rPr b="0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Capital e Industria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9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Sociedad Colectiva</a:t>
            </a:r>
            <a:br>
              <a:rPr sz="4000"/>
            </a:b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/>
          </p:nvPr>
        </p:nvSpPr>
        <p:spPr>
          <a:xfrm>
            <a:off x="1043640" y="1772640"/>
            <a:ext cx="6774120" cy="459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68760" indent="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1" lang="es-ES" sz="1200" spc="-1" strike="noStrike">
                <a:solidFill>
                  <a:srgbClr val="3e3d2d"/>
                </a:solidFill>
                <a:latin typeface="Century Gothic"/>
                <a:ea typeface="Microsoft YaHei"/>
              </a:rPr>
              <a:t>Pensada para empresas pequeñas. Constituida por familias.</a:t>
            </a:r>
            <a:endParaRPr b="0" lang="es-AR" sz="12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1" lang="es-ES" sz="1200" spc="-1" strike="noStrike">
                <a:solidFill>
                  <a:srgbClr val="3e3d2d"/>
                </a:solidFill>
                <a:latin typeface="Century Gothic"/>
                <a:ea typeface="Microsoft YaHei"/>
              </a:rPr>
              <a:t>Origen histórico:   Edad Media.  </a:t>
            </a:r>
            <a:endParaRPr b="0" lang="es-AR" sz="12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s-AR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274320">
              <a:lnSpc>
                <a:spcPct val="100000"/>
              </a:lnSpc>
              <a:spcBef>
                <a:spcPts val="320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1" lang="es-ES" sz="1600" spc="-1" strike="noStrike" u="sng">
                <a:solidFill>
                  <a:srgbClr val="3e3d2d"/>
                </a:solidFill>
                <a:uFillTx/>
                <a:latin typeface="Century Gothic"/>
                <a:ea typeface="Microsoft YaHei"/>
              </a:rPr>
              <a:t>Los socios responden de forma solidaria, subsidiaria e ilimitada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274320">
              <a:lnSpc>
                <a:spcPct val="100000"/>
              </a:lnSpc>
              <a:spcBef>
                <a:spcPts val="241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1600" spc="-1" strike="noStrike">
                <a:solidFill>
                  <a:srgbClr val="3e3d2d"/>
                </a:solidFill>
                <a:latin typeface="Century Gothic"/>
                <a:ea typeface="Microsoft YaHei"/>
              </a:rPr>
              <a:t>La </a:t>
            </a:r>
            <a:r>
              <a:rPr b="0" lang="es-ES" sz="1600" spc="-1" strike="noStrike" u="sng">
                <a:solidFill>
                  <a:srgbClr val="3e3d2d"/>
                </a:solidFill>
                <a:uFillTx/>
                <a:latin typeface="Century Gothic"/>
                <a:ea typeface="Microsoft YaHei"/>
              </a:rPr>
              <a:t>condición de socio no puede transmitirse libremente</a:t>
            </a:r>
            <a:r>
              <a:rPr b="0" lang="es-ES" sz="1600" spc="-1" strike="noStrike">
                <a:solidFill>
                  <a:srgbClr val="3e3d2d"/>
                </a:solidFill>
                <a:latin typeface="Century Gothic"/>
                <a:ea typeface="Microsoft YaHei"/>
              </a:rPr>
              <a:t>.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274320">
              <a:lnSpc>
                <a:spcPct val="100000"/>
              </a:lnSpc>
              <a:spcBef>
                <a:spcPts val="241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1600" spc="-1" strike="noStrike" u="sng">
                <a:solidFill>
                  <a:srgbClr val="3e3d2d"/>
                </a:solidFill>
                <a:uFillTx/>
                <a:latin typeface="Century Gothic"/>
                <a:ea typeface="Microsoft YaHei"/>
              </a:rPr>
              <a:t>Todos los socios intervienen en la gestión  </a:t>
            </a:r>
            <a:r>
              <a:rPr b="0" lang="es-ES" sz="1600" spc="-1" strike="noStrike">
                <a:solidFill>
                  <a:srgbClr val="3e3d2d"/>
                </a:solidFill>
                <a:latin typeface="Century Gothic"/>
                <a:ea typeface="Microsoft YaHei"/>
              </a:rPr>
              <a:t>salvo acuerdo en contrario.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274320">
              <a:lnSpc>
                <a:spcPct val="100000"/>
              </a:lnSpc>
              <a:spcBef>
                <a:spcPts val="241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1600" spc="-1" strike="noStrike" u="sng">
                <a:solidFill>
                  <a:srgbClr val="3e3d2d"/>
                </a:solidFill>
                <a:uFillTx/>
                <a:latin typeface="Century Gothic"/>
                <a:ea typeface="Microsoft YaHei"/>
              </a:rPr>
              <a:t>Administración y representación:  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rgbClr val="3e3d2d"/>
                </a:solidFill>
                <a:latin typeface="Century Gothic"/>
                <a:ea typeface="Microsoft YaHei"/>
              </a:rPr>
              <a:t>_  tanto socios como terceros 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s-ES" sz="1600" spc="-1" strike="noStrike" u="sng">
                <a:solidFill>
                  <a:srgbClr val="3e3d2d"/>
                </a:solidFill>
                <a:uFillTx/>
                <a:latin typeface="Century Gothic"/>
                <a:ea typeface="Microsoft YaHei"/>
              </a:rPr>
              <a:t>Órgano de Gobierno: </a:t>
            </a:r>
            <a:r>
              <a:rPr b="0" lang="es-ES" sz="1600" spc="-1" strike="noStrike">
                <a:solidFill>
                  <a:srgbClr val="3e3d2d"/>
                </a:solidFill>
                <a:latin typeface="Century Gothic"/>
                <a:ea typeface="Microsoft YaHei"/>
              </a:rPr>
              <a:t>¨</a:t>
            </a:r>
            <a:r>
              <a:rPr b="0" lang="es-ES" sz="1600" spc="-1" strike="noStrike" u="sng">
                <a:solidFill>
                  <a:srgbClr val="3e3d2d"/>
                </a:solidFill>
                <a:uFillTx/>
                <a:latin typeface="Century Gothic"/>
                <a:ea typeface="Microsoft YaHei"/>
              </a:rPr>
              <a:t>Reunión de Socios¨.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"/>
          <p:cNvSpPr/>
          <p:nvPr/>
        </p:nvSpPr>
        <p:spPr>
          <a:xfrm>
            <a:off x="1123560" y="4989960"/>
            <a:ext cx="439380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3e3d2d"/>
                </a:solidFill>
                <a:latin typeface="Century Gothic"/>
                <a:ea typeface="Microsoft YaHei"/>
              </a:rPr>
              <a:t>¿Como se puede ser o dejar de ser socio ?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9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Sociedad en Comandita  simple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27432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Socios comanditados: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1" marL="640080" indent="-27432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Participan en la gestión de la sociedad y </a:t>
            </a:r>
            <a:r>
              <a:rPr b="0" lang="en-US" sz="22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responden ilimitadamente </a:t>
            </a:r>
            <a:r>
              <a:rPr b="0" lang="en-US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por las deudas sociales.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lvl="1" marL="640080" indent="-27432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Socios comanditarios: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marL="365760"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   </a:t>
            </a:r>
            <a:r>
              <a:rPr b="0" lang="en-US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No participan en la gestión y su </a:t>
            </a:r>
            <a:r>
              <a:rPr b="0" lang="en-US" sz="22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responsabilidad se limita al capital </a:t>
            </a:r>
            <a:r>
              <a:rPr b="0" lang="en-US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comprometido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De Capital e Industria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27432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Socios capitalistas: 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Aportan capital y responden ilimitada, solidaria y subsidiariamente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27432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Socios industriales: aportan trabajo y responden solo con las ganancias no percibidas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27432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No debe haber relación de dependencia entre los socios.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-1" strike="noStrike" u="sng">
                <a:solidFill>
                  <a:srgbClr val="94c600"/>
                </a:solidFill>
                <a:uFillTx/>
                <a:latin typeface="Century Gothic"/>
                <a:ea typeface="DejaVu Sans"/>
              </a:rPr>
              <a:t>Sociedades por Cuotas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27432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Su capital se divide en “cuotas” (Ej: si el capital es de $100.000 puede estar conformado por 1000 cuotas de $100)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Sociedad de Responsabilidad Limitada (S.R.L.)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SRL( características)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9000"/>
          </a:bodyPr>
          <a:p>
            <a:pPr marL="15984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240840" indent="-1922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Responsabilidad socios: </a:t>
            </a:r>
            <a:r>
              <a:rPr b="1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limitan su responsabilidad a las cuotas que suscribieron</a:t>
            </a: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( excepción: </a:t>
            </a: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responden solidaria e ilimitadamente por falta de integración de aportes de otros socios).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4084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40840" indent="-1922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Nmro. de socios(límite): </a:t>
            </a: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no pueden exceder de 50.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15984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40840" indent="-1922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Capital :</a:t>
            </a: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se divide en </a:t>
            </a:r>
            <a:r>
              <a:rPr b="1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CUOTAS SOCIALES</a:t>
            </a: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. Todas las cuotas tendrán </a:t>
            </a:r>
            <a:r>
              <a:rPr b="0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igual valor – de $10 o sus múltiplos –</a:t>
            </a: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y cada cuota dará derecho a </a:t>
            </a:r>
            <a:r>
              <a:rPr b="0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un voto.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40840" indent="-1922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ARTICULO 147. — La denominación social puede incluir el nombre de uno o más socios y debe contener la indicación "sociedad de responsabilidad limitada", su abreviatura o la sigla S.R.L..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40840" indent="-1922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Incumplimiento: gerentes resp de forma solidaria e ilimitada. 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40840" indent="-1922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¿ Qué pasa con los bienes particulares de los socios?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  <p:timing>
    <p:tnLst>
      <p:par>
        <p:cTn id="161" dur="indefinite" restart="never" nodeType="tmRoot">
          <p:childTnLst>
            <p:seq>
              <p:cTn id="162" dur="indefinite" nodeType="mainSeq">
                <p:childTnLst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SRL( órganos)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2000"/>
          </a:bodyPr>
          <a:p>
            <a:pPr marL="285840" indent="-2286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Órgano de Gobierno:  Conjunto</a:t>
            </a: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de Socios.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Decisiones: por consulta previa de la Gerencia o declaración escrita de los socios.etc.</a:t>
            </a:r>
            <a:r>
              <a:rPr b="0" lang="en-U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Mayorías: obsoulta siempre y cuando no modifique contrato social.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Administración y representación</a:t>
            </a: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: La Gerencia. Puede ser unipersonal o plural.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Similares derechos y obligaciones que directores S.A.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Órgano de fiscalización: </a:t>
            </a: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Sindicatura o Consejo de vigilancia. Obligatorio si capital mayor a 2.000.000 millones de pesos( por art. 158 y 299 inc. 2 LGS.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¿ En caso de juicio quien representa a la sociedad? 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-1" strike="noStrike" u="sng">
                <a:solidFill>
                  <a:srgbClr val="94c600"/>
                </a:solidFill>
                <a:uFillTx/>
                <a:latin typeface="Century Gothic"/>
                <a:ea typeface="DejaVu Sans"/>
              </a:rPr>
              <a:t>Sociedades por Acciones.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5000"/>
          </a:bodyPr>
          <a:p>
            <a:pPr marL="6372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318600" indent="-25488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El capital social se divide en “acciones” (Ej: 1000 acciones de $100 cada una)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18600" indent="-25488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Dichas acciones que pueden transmitirse, por lo cual los socios pueden cambiar.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18600" indent="-25488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Los socios son denominados “accionistas”.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18600" indent="-25488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Los accionistas tienen responsabilidad limitada. 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127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372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Sociedad Anónima (S.A.)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372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Sociedad en Comandita por Acciones.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372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SAS.-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9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SA( características)</a:t>
            </a:r>
            <a:br>
              <a:rPr sz="4000"/>
            </a:b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/>
          </p:nvPr>
        </p:nvSpPr>
        <p:spPr>
          <a:xfrm>
            <a:off x="1043640" y="1661400"/>
            <a:ext cx="6774120" cy="416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3000"/>
          </a:bodyPr>
          <a:p>
            <a:pPr marL="267120" indent="-21348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La S.A. es aquella en la que el capital se representa por acciones y los </a:t>
            </a:r>
            <a:r>
              <a:rPr b="1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accionistas limitan su responsabilidad a la integración de las acciones suscriptas</a:t>
            </a: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.¿ qué implica esto? ¿ Me puden dar un ejemplo?</a:t>
            </a:r>
            <a:r>
              <a:rPr b="0" lang="es-ES_tradnl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67120" indent="-21348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Constitución</a:t>
            </a: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solo por instrumento público: acto único (lo mas común) o suscripción publica.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67120" indent="-21348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¿ Se les ocurre algún ejemplo de instrumento público?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67120" indent="-21348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Capital: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67120" indent="-21348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Requiere </a:t>
            </a:r>
            <a:r>
              <a:rPr b="0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capital mínimo</a:t>
            </a: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(actualmente $100000)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67120" indent="-21348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Integración mínima del 25% del capital social(aportes en dinero)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67120" indent="-21348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¿ Qué significa esto último?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67120" indent="-21348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Acciones: 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67120" indent="-21348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De igual valor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67120" indent="-21348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Clases: ordinarias, privilegiadas( dan mas votos) o preferidas ( mayores ventajas patrimoniales).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67120" indent="-213480">
              <a:lnSpc>
                <a:spcPct val="100000"/>
              </a:lnSpc>
              <a:spcBef>
                <a:spcPts val="45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" sz="2300" spc="-1" strike="noStrike">
                <a:solidFill>
                  <a:srgbClr val="3e3d2d"/>
                </a:solidFill>
                <a:latin typeface="Century Gothic"/>
                <a:ea typeface="DejaVu Sans"/>
              </a:rPr>
              <a:t>Máximo de accionistas: no posee.</a:t>
            </a:r>
            <a:endParaRPr b="0" lang="es-AR" sz="2300" spc="-1" strike="noStrike">
              <a:solidFill>
                <a:srgbClr val="000000"/>
              </a:solidFill>
              <a:latin typeface="Arial"/>
            </a:endParaRPr>
          </a:p>
          <a:p>
            <a:pPr marL="1774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300" spc="-1" strike="noStrike">
              <a:solidFill>
                <a:srgbClr val="000000"/>
              </a:solidFill>
              <a:latin typeface="Arial"/>
            </a:endParaRPr>
          </a:p>
          <a:p>
            <a:pPr marL="1774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300" spc="-1" strike="noStrike">
              <a:solidFill>
                <a:srgbClr val="000000"/>
              </a:solidFill>
              <a:latin typeface="Arial"/>
            </a:endParaRPr>
          </a:p>
          <a:p>
            <a:pPr marL="1774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  <p:timing>
    <p:tnLst>
      <p:par>
        <p:cTn id="197" dur="indefinite" restart="never" nodeType="tmRoot">
          <p:childTnLst>
            <p:seq>
              <p:cTn id="198" dur="indefinite" nodeType="mainSeq">
                <p:childTnLst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Fuentes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Codigo Civil y Comercial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Ley General de Sociedades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¿Cuál se aplica?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Principio: Ley Especial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( ver art. 150 CCyC)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1043640" y="618120"/>
            <a:ext cx="7021440" cy="97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SA (Órganos)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/>
          </p:nvPr>
        </p:nvSpPr>
        <p:spPr>
          <a:xfrm>
            <a:off x="1043640" y="1738800"/>
            <a:ext cx="6774120" cy="4090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3000"/>
          </a:bodyPr>
          <a:p>
            <a:pPr marL="314640" indent="-250920">
              <a:lnSpc>
                <a:spcPct val="100000"/>
              </a:lnSpc>
              <a:spcBef>
                <a:spcPts val="112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" sz="56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Órgano de gobierno: </a:t>
            </a:r>
            <a:endParaRPr b="0" lang="es-AR" sz="5600" spc="-1" strike="noStrike">
              <a:solidFill>
                <a:srgbClr val="000000"/>
              </a:solidFill>
              <a:latin typeface="Arial"/>
            </a:endParaRPr>
          </a:p>
          <a:p>
            <a:pPr marL="61920" indent="0">
              <a:lnSpc>
                <a:spcPct val="100000"/>
              </a:lnSpc>
              <a:spcBef>
                <a:spcPts val="1120"/>
              </a:spcBef>
              <a:buNone/>
              <a:tabLst>
                <a:tab algn="l" pos="0"/>
              </a:tabLst>
            </a:pPr>
            <a:r>
              <a:rPr b="0" lang="es-ES" sz="56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      </a:t>
            </a:r>
            <a:r>
              <a:rPr b="0" lang="es-ES" sz="5600" spc="-1" strike="noStrike">
                <a:solidFill>
                  <a:srgbClr val="3e3d2d"/>
                </a:solidFill>
                <a:latin typeface="Century Gothic"/>
                <a:ea typeface="DejaVu Sans"/>
              </a:rPr>
              <a:t>Asamblea de Accionistas</a:t>
            </a:r>
            <a:endParaRPr b="0" lang="es-AR" sz="5600" spc="-1" strike="noStrike">
              <a:solidFill>
                <a:srgbClr val="000000"/>
              </a:solidFill>
              <a:latin typeface="Arial"/>
            </a:endParaRPr>
          </a:p>
          <a:p>
            <a:pPr marL="61920" indent="0">
              <a:lnSpc>
                <a:spcPct val="100000"/>
              </a:lnSpc>
              <a:spcBef>
                <a:spcPts val="1120"/>
              </a:spcBef>
              <a:buNone/>
              <a:tabLst>
                <a:tab algn="l" pos="0"/>
              </a:tabLst>
            </a:pPr>
            <a:r>
              <a:rPr b="0" lang="es-ES" sz="56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      </a:t>
            </a:r>
            <a:r>
              <a:rPr b="0" lang="es-ES" sz="5600" spc="-1" strike="noStrike">
                <a:solidFill>
                  <a:srgbClr val="3e3d2d"/>
                </a:solidFill>
                <a:latin typeface="Century Gothic"/>
                <a:ea typeface="DejaVu Sans"/>
              </a:rPr>
              <a:t>Decisiones obligatorias para el órgano de administración(directorio)</a:t>
            </a:r>
            <a:endParaRPr b="0" lang="es-AR" sz="5600" spc="-1" strike="noStrike">
              <a:solidFill>
                <a:srgbClr val="000000"/>
              </a:solidFill>
              <a:latin typeface="Arial"/>
            </a:endParaRPr>
          </a:p>
          <a:p>
            <a:pPr marL="61920" indent="0">
              <a:lnSpc>
                <a:spcPct val="100000"/>
              </a:lnSpc>
              <a:spcBef>
                <a:spcPts val="1120"/>
              </a:spcBef>
              <a:buNone/>
              <a:tabLst>
                <a:tab algn="l" pos="0"/>
              </a:tabLst>
            </a:pPr>
            <a:r>
              <a:rPr b="0" lang="es-ES" sz="56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      </a:t>
            </a:r>
            <a:r>
              <a:rPr b="0" lang="es-ES" sz="56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Órgano de administración: </a:t>
            </a:r>
            <a:r>
              <a:rPr b="0" lang="es-ES" sz="5600" spc="-1" strike="noStrike">
                <a:solidFill>
                  <a:srgbClr val="3e3d2d"/>
                </a:solidFill>
                <a:latin typeface="Century Gothic"/>
                <a:ea typeface="DejaVu Sans"/>
              </a:rPr>
              <a:t>directorio. Uno o mas directores. Presidente representa a la S.A.</a:t>
            </a:r>
            <a:endParaRPr b="0" lang="es-AR" sz="5600" spc="-1" strike="noStrike">
              <a:solidFill>
                <a:srgbClr val="000000"/>
              </a:solidFill>
              <a:latin typeface="Arial"/>
            </a:endParaRPr>
          </a:p>
          <a:p>
            <a:pPr marL="61920" indent="0">
              <a:lnSpc>
                <a:spcPct val="100000"/>
              </a:lnSpc>
              <a:spcBef>
                <a:spcPts val="1120"/>
              </a:spcBef>
              <a:buNone/>
              <a:tabLst>
                <a:tab algn="l" pos="0"/>
              </a:tabLst>
            </a:pPr>
            <a:r>
              <a:rPr b="0" lang="es-ES" sz="56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      </a:t>
            </a:r>
            <a:r>
              <a:rPr b="0" lang="es-ES" sz="5600" spc="-1" strike="noStrike">
                <a:solidFill>
                  <a:srgbClr val="3e3d2d"/>
                </a:solidFill>
                <a:latin typeface="Century Gothic"/>
                <a:ea typeface="DejaVu Sans"/>
              </a:rPr>
              <a:t>Elegidos por asamblea.</a:t>
            </a:r>
            <a:endParaRPr b="0" lang="es-AR" sz="5600" spc="-1" strike="noStrike">
              <a:solidFill>
                <a:srgbClr val="000000"/>
              </a:solidFill>
              <a:latin typeface="Arial"/>
            </a:endParaRPr>
          </a:p>
          <a:p>
            <a:pPr marL="61920" indent="0">
              <a:lnSpc>
                <a:spcPct val="100000"/>
              </a:lnSpc>
              <a:spcBef>
                <a:spcPts val="1120"/>
              </a:spcBef>
              <a:buNone/>
              <a:tabLst>
                <a:tab algn="l" pos="0"/>
              </a:tabLst>
            </a:pPr>
            <a:r>
              <a:rPr b="0" lang="es-ES" sz="5600" spc="-1" strike="noStrike">
                <a:solidFill>
                  <a:srgbClr val="3e3d2d"/>
                </a:solidFill>
                <a:latin typeface="Century Gothic"/>
                <a:ea typeface="DejaVu Sans"/>
              </a:rPr>
              <a:t>Los directores responderán </a:t>
            </a:r>
            <a:r>
              <a:rPr b="1" lang="es-ES" sz="5600" spc="-1" strike="noStrike">
                <a:solidFill>
                  <a:srgbClr val="3e3d2d"/>
                </a:solidFill>
                <a:latin typeface="Century Gothic"/>
                <a:ea typeface="DejaVu Sans"/>
              </a:rPr>
              <a:t>ilimitada y solidariamente: </a:t>
            </a:r>
            <a:endParaRPr b="0" lang="es-AR" sz="5600" spc="-1" strike="noStrike">
              <a:solidFill>
                <a:srgbClr val="000000"/>
              </a:solidFill>
              <a:latin typeface="Arial"/>
            </a:endParaRPr>
          </a:p>
          <a:p>
            <a:pPr marL="314640" indent="-250920">
              <a:lnSpc>
                <a:spcPct val="100000"/>
              </a:lnSpc>
              <a:spcBef>
                <a:spcPts val="1120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5600" spc="-1" strike="noStrike">
                <a:solidFill>
                  <a:srgbClr val="3e3d2d"/>
                </a:solidFill>
                <a:latin typeface="Century Gothic"/>
                <a:ea typeface="DejaVu Sans"/>
              </a:rPr>
              <a:t>cuando teniendo un </a:t>
            </a:r>
            <a:r>
              <a:rPr b="0" lang="es-ES" sz="56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interés contrario</a:t>
            </a:r>
            <a:r>
              <a:rPr b="0" lang="es-ES" sz="56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al de la sociedad, igualmente voten en las deliberaciones;</a:t>
            </a:r>
            <a:endParaRPr b="0" lang="es-AR" sz="5600" spc="-1" strike="noStrike">
              <a:solidFill>
                <a:srgbClr val="000000"/>
              </a:solidFill>
              <a:latin typeface="Arial"/>
            </a:endParaRPr>
          </a:p>
          <a:p>
            <a:pPr marL="314640" indent="-250920">
              <a:lnSpc>
                <a:spcPct val="100000"/>
              </a:lnSpc>
              <a:spcBef>
                <a:spcPts val="1120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5600" spc="-1" strike="noStrike">
                <a:solidFill>
                  <a:srgbClr val="3e3d2d"/>
                </a:solidFill>
                <a:latin typeface="Century Gothic"/>
                <a:ea typeface="DejaVu Sans"/>
              </a:rPr>
              <a:t>cuando realicen </a:t>
            </a:r>
            <a:r>
              <a:rPr b="0" lang="es-ES" sz="56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actividades en competencia</a:t>
            </a:r>
            <a:r>
              <a:rPr b="0" lang="es-ES" sz="56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con la sociedad;</a:t>
            </a:r>
            <a:endParaRPr b="0" lang="es-AR" sz="5600" spc="-1" strike="noStrike">
              <a:solidFill>
                <a:srgbClr val="000000"/>
              </a:solidFill>
              <a:latin typeface="Arial"/>
            </a:endParaRPr>
          </a:p>
          <a:p>
            <a:pPr marL="314640" indent="-250920">
              <a:lnSpc>
                <a:spcPct val="100000"/>
              </a:lnSpc>
              <a:spcBef>
                <a:spcPts val="1120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5600" spc="-1" strike="noStrike">
                <a:solidFill>
                  <a:srgbClr val="3e3d2d"/>
                </a:solidFill>
                <a:latin typeface="Century Gothic"/>
                <a:ea typeface="DejaVu Sans"/>
              </a:rPr>
              <a:t>en caso de </a:t>
            </a:r>
            <a:r>
              <a:rPr b="0" lang="es-ES" sz="56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mal desempeño en su cargo.</a:t>
            </a:r>
            <a:endParaRPr b="0" lang="es-AR" sz="5600" spc="-1" strike="noStrike">
              <a:solidFill>
                <a:srgbClr val="000000"/>
              </a:solidFill>
              <a:latin typeface="Arial"/>
            </a:endParaRPr>
          </a:p>
          <a:p>
            <a:pPr marL="314640" indent="-250920">
              <a:lnSpc>
                <a:spcPct val="100000"/>
              </a:lnSpc>
              <a:spcBef>
                <a:spcPts val="1120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56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¿ Se les ocurre algún ejemplo?</a:t>
            </a:r>
            <a:endParaRPr b="0" lang="es-AR" sz="5600" spc="-1" strike="noStrike">
              <a:solidFill>
                <a:srgbClr val="000000"/>
              </a:solidFill>
              <a:latin typeface="Arial"/>
            </a:endParaRPr>
          </a:p>
          <a:p>
            <a:pPr marL="61920" indent="0">
              <a:lnSpc>
                <a:spcPct val="100000"/>
              </a:lnSpc>
              <a:spcBef>
                <a:spcPts val="1120"/>
              </a:spcBef>
              <a:buNone/>
              <a:tabLst>
                <a:tab algn="l" pos="0"/>
              </a:tabLst>
            </a:pPr>
            <a:endParaRPr b="0" lang="es-AR" sz="5600" spc="-1" strike="noStrike">
              <a:solidFill>
                <a:srgbClr val="000000"/>
              </a:solidFill>
              <a:latin typeface="Arial"/>
            </a:endParaRPr>
          </a:p>
          <a:p>
            <a:pPr marL="61920" indent="0">
              <a:lnSpc>
                <a:spcPct val="100000"/>
              </a:lnSpc>
              <a:spcBef>
                <a:spcPts val="1120"/>
              </a:spcBef>
              <a:buNone/>
              <a:tabLst>
                <a:tab algn="l" pos="0"/>
              </a:tabLst>
            </a:pPr>
            <a:r>
              <a:rPr b="0" lang="es-ES" sz="56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      </a:t>
            </a:r>
            <a:r>
              <a:rPr b="0" lang="es-ES" sz="56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Órgano de fiscalización:</a:t>
            </a:r>
            <a:endParaRPr b="0" lang="es-AR" sz="5600" spc="-1" strike="noStrike">
              <a:solidFill>
                <a:srgbClr val="000000"/>
              </a:solidFill>
              <a:latin typeface="Arial"/>
            </a:endParaRPr>
          </a:p>
          <a:p>
            <a:pPr marL="61920" indent="0">
              <a:lnSpc>
                <a:spcPct val="100000"/>
              </a:lnSpc>
              <a:spcBef>
                <a:spcPts val="1120"/>
              </a:spcBef>
              <a:buNone/>
              <a:tabLst>
                <a:tab algn="l" pos="0"/>
              </a:tabLst>
            </a:pPr>
            <a:r>
              <a:rPr b="0" lang="es-ES" sz="56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     </a:t>
            </a:r>
            <a:r>
              <a:rPr b="0" lang="es-ES" sz="5600" spc="-1" strike="noStrike">
                <a:solidFill>
                  <a:srgbClr val="3e3d2d"/>
                </a:solidFill>
                <a:latin typeface="Century Gothic"/>
                <a:ea typeface="DejaVu Sans"/>
              </a:rPr>
              <a:t>Obligatorio si capital superior a 2.000.000 millones.(vert art 299 inc 2) </a:t>
            </a:r>
            <a:endParaRPr b="0" lang="es-AR" sz="5600" spc="-1" strike="noStrike">
              <a:solidFill>
                <a:srgbClr val="000000"/>
              </a:solidFill>
              <a:latin typeface="Arial"/>
            </a:endParaRPr>
          </a:p>
          <a:p>
            <a:pPr marL="61920" indent="0">
              <a:lnSpc>
                <a:spcPct val="100000"/>
              </a:lnSpc>
              <a:spcBef>
                <a:spcPts val="1120"/>
              </a:spcBef>
              <a:buNone/>
              <a:tabLst>
                <a:tab algn="l" pos="0"/>
              </a:tabLst>
            </a:pPr>
            <a:r>
              <a:rPr b="0" lang="es-ES" sz="56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      </a:t>
            </a:r>
            <a:r>
              <a:rPr b="0" lang="es-ES" sz="56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Sindicatura: 1 o mas integrantes que deben ser contadores o abogados. Obligatorio en ciertos casos</a:t>
            </a:r>
            <a:endParaRPr b="0" lang="es-AR" sz="5600" spc="-1" strike="noStrike">
              <a:solidFill>
                <a:srgbClr val="000000"/>
              </a:solidFill>
              <a:latin typeface="Arial"/>
            </a:endParaRPr>
          </a:p>
          <a:p>
            <a:pPr marL="61920" indent="0">
              <a:lnSpc>
                <a:spcPct val="100000"/>
              </a:lnSpc>
              <a:spcBef>
                <a:spcPts val="1120"/>
              </a:spcBef>
              <a:buNone/>
              <a:tabLst>
                <a:tab algn="l" pos="0"/>
              </a:tabLst>
            </a:pPr>
            <a:r>
              <a:rPr b="0" lang="es-ES" sz="56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      </a:t>
            </a:r>
            <a:r>
              <a:rPr b="0" lang="es-ES" sz="5600" spc="-1" strike="noStrike">
                <a:solidFill>
                  <a:srgbClr val="3e3d2d"/>
                </a:solidFill>
                <a:latin typeface="Century Gothic"/>
                <a:ea typeface="DejaVu Sans"/>
              </a:rPr>
              <a:t>Consejo de vigilancia: 3 a 15 accionistas designados por asamblea. </a:t>
            </a:r>
            <a:endParaRPr b="0" lang="es-AR" sz="5600" spc="-1" strike="noStrike">
              <a:solidFill>
                <a:srgbClr val="000000"/>
              </a:solidFill>
              <a:latin typeface="Arial"/>
            </a:endParaRPr>
          </a:p>
          <a:p>
            <a:pPr marL="61920" indent="0">
              <a:lnSpc>
                <a:spcPct val="100000"/>
              </a:lnSpc>
              <a:spcBef>
                <a:spcPts val="1120"/>
              </a:spcBef>
              <a:buNone/>
              <a:tabLst>
                <a:tab algn="l" pos="0"/>
              </a:tabLst>
            </a:pPr>
            <a:endParaRPr b="0" lang="es-AR" sz="5600" spc="-1" strike="noStrike">
              <a:solidFill>
                <a:srgbClr val="000000"/>
              </a:solidFill>
              <a:latin typeface="Arial"/>
            </a:endParaRPr>
          </a:p>
          <a:p>
            <a:pPr marL="61920" indent="0">
              <a:lnSpc>
                <a:spcPct val="100000"/>
              </a:lnSpc>
              <a:spcBef>
                <a:spcPts val="1120"/>
              </a:spcBef>
              <a:buNone/>
              <a:tabLst>
                <a:tab algn="l" pos="0"/>
              </a:tabLst>
            </a:pPr>
            <a:endParaRPr b="0" lang="es-AR" sz="5600" spc="-1" strike="noStrike">
              <a:solidFill>
                <a:srgbClr val="000000"/>
              </a:solidFill>
              <a:latin typeface="Arial"/>
            </a:endParaRPr>
          </a:p>
          <a:p>
            <a:pPr marL="6192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5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1043640" y="592560"/>
            <a:ext cx="7021440" cy="104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SAU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27432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Es de 1 persona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27432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el capital se representa por acciones y los </a:t>
            </a:r>
            <a:r>
              <a:rPr b="1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accionistas limitan su responsabilidad a la integración de las acciones suscriptas</a:t>
            </a: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.</a:t>
            </a:r>
            <a:r>
              <a:rPr b="0" lang="es-ES_tradnl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27432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Integración del 100% capital social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27432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ES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¿ Qué diferencia ven con la SA común? 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SAS – Ley </a:t>
            </a:r>
            <a:r>
              <a:rPr b="0" lang="is-IS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27.349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8000"/>
          </a:bodyPr>
          <a:p>
            <a:pPr marL="63360" indent="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63360" indent="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“</a:t>
            </a: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Emprendedores”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3360" indent="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3360" indent="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Personas humanas que den inicio a nuevos proyectos productivos en la República Argentina.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3360" indent="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La idea es crear una Sociedad simple, por acciones, para facilitar al emprendedor el camino que lo ocupe en su negocio, más que en cuestiones burocráticas.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3360" indent="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3360" indent="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Sociedad Acciones Simplificada ( titulo III Ley 27349)- Características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27432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1 o más socios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27432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Posibilidad de constituirse por instrumento privado mediante certificación de firmas o firma electrónica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27432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Trámite :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abreviado( 24 hs. desde día hábil siguiente a solicitud), de forma presencial o digital.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SAS- características.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5000"/>
          </a:bodyPr>
          <a:p>
            <a:pPr marL="327600" indent="-2631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Capital social mínimo:</a:t>
            </a: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igual o mayor a dos veces el salario mínimo vital y móvil.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27600" indent="-2631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falta de integración de aportes de otros socios:</a:t>
            </a: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responsabilidad solidaria e ilimitada por estos 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27600" indent="-2631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¿ A qué otro tipo de sociedad es similar?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27600" indent="-2631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Administración y representación</a:t>
            </a: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a cargo de una o mas personas humanas, sean o no socios.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27600" indent="-2631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Simplificación de tramites:</a:t>
            </a: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obtención de CUIL y apertura de cuenta bancaria en 24 hs.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178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¿ Qué pasa si dos o más personas se ponen de acuerdo para producir un bien o brindar un servicio pero no crean por escrito o no registran una sociedad?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810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Ejemplo: creación de emprendimiento mediante acuerdo verbal para ofrecer servicios de software.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81000" algn="ctr">
              <a:lnSpc>
                <a:spcPct val="100000"/>
              </a:lnSpc>
              <a:tabLst>
                <a:tab algn="l" pos="0"/>
              </a:tabLst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000" spc="-1" strike="noStrike" u="sng">
                <a:solidFill>
                  <a:srgbClr val="94c600"/>
                </a:solidFill>
                <a:uFillTx/>
                <a:latin typeface="Century Gothic"/>
                <a:ea typeface="DejaVu Sans"/>
              </a:rPr>
              <a:t>De hecho o irregular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8000"/>
          </a:bodyPr>
          <a:p>
            <a:pPr marL="6264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Si sociedad no es creada mediante contrato escrito, carece de tipicidad o no esta inscripta en Registro Publico de Comercio.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264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264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Consecuencias principales: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264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AR" sz="2400" spc="-1" strike="noStrike" u="sng">
                <a:solidFill>
                  <a:srgbClr val="000000"/>
                </a:solidFill>
                <a:uFillTx/>
                <a:latin typeface="Gill Sans"/>
                <a:ea typeface="DejaVu Sans"/>
              </a:rPr>
              <a:t>Oponibilidad del contrato: </a:t>
            </a:r>
            <a:r>
              <a:rPr b="0" lang="es-AR" sz="2400" spc="-1" strike="noStrike">
                <a:solidFill>
                  <a:srgbClr val="000000"/>
                </a:solidFill>
                <a:latin typeface="Gill Sans"/>
                <a:ea typeface="DejaVu Sans"/>
              </a:rPr>
              <a:t>entre los socios y terceros si se prueba que tenían conocimiento.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264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AR" sz="2400" spc="-1" strike="noStrike" u="sng">
                <a:solidFill>
                  <a:srgbClr val="000000"/>
                </a:solidFill>
                <a:uFillTx/>
                <a:latin typeface="Gill Sans"/>
                <a:ea typeface="DejaVu Sans"/>
              </a:rPr>
              <a:t>Responsabilidad frente a terceros: </a:t>
            </a:r>
            <a:r>
              <a:rPr b="0" lang="es-AR" sz="2400" spc="-1" strike="noStrike">
                <a:solidFill>
                  <a:srgbClr val="000000"/>
                </a:solidFill>
                <a:latin typeface="Gill Sans"/>
                <a:ea typeface="DejaVu Sans"/>
              </a:rPr>
              <a:t>de forma simplemente mancomunada salvo que surja por estipulación del contrato, tipo social adoptado o  si se acuerda con algún acreedor.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264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AR" sz="2400" spc="-1" strike="noStrike">
                <a:solidFill>
                  <a:srgbClr val="000000"/>
                </a:solidFill>
                <a:latin typeface="Gill Sans"/>
                <a:ea typeface="DejaVu Sans"/>
              </a:rPr>
              <a:t>¿ Qué implica esto? 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81d41a"/>
                </a:solidFill>
                <a:latin typeface="Arial"/>
              </a:rPr>
              <a:t> </a:t>
            </a:r>
            <a:r>
              <a:rPr b="0" lang="es-AR" sz="3200" spc="-1" strike="noStrike">
                <a:solidFill>
                  <a:srgbClr val="81d41a"/>
                </a:solidFill>
                <a:latin typeface="Arial"/>
              </a:rPr>
              <a:t>Union Transitoria de Empresas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 type="subTitle"/>
          </p:nvPr>
        </p:nvSpPr>
        <p:spPr>
          <a:xfrm>
            <a:off x="457200" y="1383480"/>
            <a:ext cx="8227800" cy="44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8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Las sociedades y los empresarios podrán reunirse para el desarrollo o ejecución de una obra, servicio o  suministro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Ej: varias sociedades vinculadas a la construcción se unen para presentarse en una licitación. 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AR" sz="2000" spc="-1" strike="noStrike" u="sng">
                <a:solidFill>
                  <a:srgbClr val="000000"/>
                </a:solidFill>
                <a:uFillTx/>
                <a:latin typeface="Arial"/>
              </a:rPr>
              <a:t>No conforman una sociedad  ni sujetos de derecho nuevos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Por instrumento publico o privado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2000" spc="-1" strike="noStrike" u="sng">
                <a:solidFill>
                  <a:srgbClr val="000000"/>
                </a:solidFill>
                <a:uFillTx/>
                <a:latin typeface="Arial"/>
              </a:rPr>
              <a:t>Responsabilidad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: Salvo disposición en contrario del contrato, no se presume la solidaridad de las empresas por los actos y operaciones que deban desarrollar o ejecutar, ni por las obligaciones contraídas frente a terceros. 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2000" spc="-1" strike="noStrike" u="sng">
                <a:solidFill>
                  <a:srgbClr val="000000"/>
                </a:solidFill>
                <a:uFillTx/>
                <a:latin typeface="Arial"/>
              </a:rPr>
              <a:t>El representante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 tendrá los poderes suficientes de todos los miembros para ejercer los derechos y contraer las obligaciones que hicieren al desarrollo o ejecución de la obra, servicio o suministro.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9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¿ De Hecho, SA, SRL,SAU o SAS?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68760" indent="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68760" indent="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68760" indent="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68760" indent="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¿Cuál es la mejor?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9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Excepciones a la responsabilidad limitada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 marL="342000" indent="-2736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Inoponibilidad de la personalidad</a:t>
            </a: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(art 54)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2000" indent="-2736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>
                <a:solidFill>
                  <a:srgbClr val="000000"/>
                </a:solidFill>
                <a:latin typeface="Gill Sans"/>
                <a:ea typeface="DejaVu Sans"/>
              </a:rPr>
              <a:t>La actuación de la sociedad que encubra la consecución de fines extrasocietarios constituya un mero recurso para violar la ley, el orden público o la buena fe o para frustrar derechos de terceros, se imputará directamente a los socios o a los controlantes que la hicieron posible, quienes responderán solidaria e ilimitadamente por los perjuicios causados.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2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I</a:t>
            </a:r>
            <a:br>
              <a:rPr sz="4400"/>
            </a:b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Implicancias (artículos del CcyC aplicables)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487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200" spc="-1" strike="noStrike">
              <a:solidFill>
                <a:srgbClr val="252525"/>
              </a:solidFill>
              <a:latin typeface="Arial MT;Arial"/>
              <a:ea typeface="Arial MT;Arial"/>
            </a:endParaRPr>
          </a:p>
          <a:p>
            <a:pPr indent="0">
              <a:spcBef>
                <a:spcPts val="1417"/>
              </a:spcBef>
              <a:buNone/>
            </a:pP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 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_posibilidad de celebrar reuniones de los órganos del</a:t>
            </a:r>
            <a:r>
              <a:rPr b="0" lang="es-ES" sz="2000" spc="-321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órgano de gobierno por vía electrónica</a:t>
            </a:r>
            <a:endParaRPr b="0" lang="es-ES" sz="2000" spc="-1" strike="noStrike">
              <a:solidFill>
                <a:srgbClr val="252525"/>
              </a:solidFill>
              <a:latin typeface="Arial MT;Arial"/>
              <a:ea typeface="Arial MT;Arial"/>
            </a:endParaRPr>
          </a:p>
          <a:p>
            <a:pPr indent="0">
              <a:spcBef>
                <a:spcPts val="1417"/>
              </a:spcBef>
              <a:buNone/>
            </a:pP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_derecho de autoconvocarse por el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mismo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órgano</a:t>
            </a:r>
            <a:endParaRPr b="0" lang="es-ES" sz="2000" spc="-1" strike="noStrike">
              <a:solidFill>
                <a:srgbClr val="252525"/>
              </a:solidFill>
              <a:latin typeface="Arial MT;Arial"/>
              <a:ea typeface="Arial MT;Arial"/>
            </a:endParaRPr>
          </a:p>
          <a:p>
            <a:pPr indent="0">
              <a:spcBef>
                <a:spcPts val="1417"/>
              </a:spcBef>
              <a:buNone/>
            </a:pP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 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_adopción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de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medidas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para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superar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la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imposibilidad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fáctica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de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tomar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decisiones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en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el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órgano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de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administración</a:t>
            </a:r>
            <a:endParaRPr b="0" lang="es-ES" sz="2000" spc="-1" strike="noStrike">
              <a:solidFill>
                <a:srgbClr val="252525"/>
              </a:solidFill>
              <a:latin typeface="Arial MT;Arial"/>
              <a:ea typeface="Arial MT;Arial"/>
            </a:endParaRPr>
          </a:p>
          <a:p>
            <a:pPr indent="0">
              <a:spcBef>
                <a:spcPts val="1417"/>
              </a:spcBef>
              <a:buNone/>
            </a:pP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_Y demas disposiciones art. 151 a 167 CCyCN </a:t>
            </a:r>
            <a:endParaRPr b="0" lang="es-ES" sz="2000" spc="-1" strike="noStrike">
              <a:solidFill>
                <a:srgbClr val="252525"/>
              </a:solidFill>
              <a:latin typeface="Arial MT;Arial"/>
              <a:ea typeface="Arial MT;Arial"/>
            </a:endParaRPr>
          </a:p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252525"/>
              </a:solidFill>
              <a:latin typeface="Arial MT;Arial"/>
              <a:ea typeface="Arial MT;Arial"/>
            </a:endParaRPr>
          </a:p>
          <a:p>
            <a:pPr indent="0">
              <a:spcBef>
                <a:spcPts val="1417"/>
              </a:spcBef>
              <a:buNone/>
            </a:pPr>
            <a:endParaRPr b="0" lang="es-ES" sz="1200" spc="-1" strike="noStrike">
              <a:solidFill>
                <a:srgbClr val="252525"/>
              </a:solidFill>
              <a:latin typeface="Arial MT;Arial"/>
              <a:ea typeface="Arial MT;Arial"/>
            </a:endParaRPr>
          </a:p>
          <a:p>
            <a:pPr indent="0">
              <a:spcBef>
                <a:spcPts val="1417"/>
              </a:spcBef>
              <a:buNone/>
            </a:pPr>
            <a:endParaRPr b="0" lang="es-ES" sz="1200" spc="-1" strike="noStrike">
              <a:solidFill>
                <a:srgbClr val="252525"/>
              </a:solidFill>
              <a:latin typeface="Arial MT;Arial"/>
              <a:ea typeface="Arial MT;Arial"/>
            </a:endParaRPr>
          </a:p>
          <a:p>
            <a:pPr indent="0">
              <a:spcBef>
                <a:spcPts val="1417"/>
              </a:spcBef>
              <a:buNone/>
            </a:pPr>
            <a:endParaRPr b="0" lang="es-ES" sz="1200" spc="-1" strike="noStrike">
              <a:solidFill>
                <a:srgbClr val="252525"/>
              </a:solidFill>
              <a:latin typeface="Arial MT;Arial"/>
              <a:ea typeface="Arial MT;Arial"/>
            </a:endParaRPr>
          </a:p>
        </p:txBody>
      </p:sp>
    </p:spTree>
  </p:cSld>
  <p:transition spd="slow">
    <p:pull dir="d"/>
  </p:transition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9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3600" spc="-1" strike="noStrike">
                <a:solidFill>
                  <a:srgbClr val="94c600"/>
                </a:solidFill>
                <a:latin typeface="Century Gothic"/>
                <a:ea typeface="DejaVu Sans"/>
              </a:rPr>
              <a:t>Excepción a la responsabilidad limitada-</a:t>
            </a:r>
            <a:r>
              <a:rPr b="0" lang="es-AR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Ejemplos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27432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1: socio con muchas deudas vende bien suyo a sociedad que forma parte para que sus acreedores personales no cobren sus acreencias.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27432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2: sociedad contrata trabajadores ¨en negro¨. Socios responden de forma solidaria e ilimitada (jurisprudencia).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457200" y="224280"/>
            <a:ext cx="8229240" cy="124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Responsabilidad de administradores y representantes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58320" indent="0" algn="just">
              <a:buNone/>
              <a:tabLst>
                <a:tab algn="l" pos="228600"/>
                <a:tab algn="l" pos="681480"/>
              </a:tabLst>
            </a:pPr>
            <a:endParaRPr b="0" lang="es-ES" sz="1200" spc="-1" strike="noStrike">
              <a:solidFill>
                <a:srgbClr val="000000"/>
              </a:solidFill>
              <a:latin typeface="Arial MT;Arial"/>
            </a:endParaRPr>
          </a:p>
          <a:p>
            <a:pPr marL="58320" indent="0" algn="just">
              <a:buNone/>
              <a:tabLst>
                <a:tab algn="l" pos="228600"/>
                <a:tab algn="l" pos="681480"/>
              </a:tabLst>
            </a:pP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_los</a:t>
            </a:r>
            <a:r>
              <a:rPr b="0" lang="es-ES" sz="2000" spc="-26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administradores</a:t>
            </a:r>
            <a:r>
              <a:rPr b="0" lang="es-ES" sz="2000" spc="-327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de la persona jurídica deben obrar con lealtad y diligencia (art. 159, primer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párrafo), respondiendo en forma ilimitada y solidaria frente a la persona jurídica,</a:t>
            </a:r>
            <a:r>
              <a:rPr b="0" lang="es-ES" sz="2000" spc="-327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sus miembros y terceros, por los daños causados por su culpa en el ejercicio o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con ocasión de sus funciones, por acción u omisión (art. 160).</a:t>
            </a:r>
            <a:endParaRPr b="0" lang="es-ES" sz="2000" spc="-1" strike="noStrike">
              <a:solidFill>
                <a:srgbClr val="000000"/>
              </a:solidFill>
              <a:latin typeface="Arial MT;Arial"/>
            </a:endParaRPr>
          </a:p>
          <a:p>
            <a:pPr marL="58320" indent="0" algn="just">
              <a:buNone/>
              <a:tabLst>
                <a:tab algn="l" pos="228600"/>
                <a:tab algn="l" pos="681480"/>
              </a:tabLst>
            </a:pPr>
            <a:endParaRPr b="0" lang="es-ES" sz="2000" spc="-1" strike="noStrike">
              <a:solidFill>
                <a:srgbClr val="000000"/>
              </a:solidFill>
              <a:latin typeface="Arial MT;Arial"/>
            </a:endParaRPr>
          </a:p>
          <a:p>
            <a:pPr marL="58320" indent="0" algn="just">
              <a:buNone/>
            </a:pP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_último párrafo del art. 159 del Cód. Civ. y Com. prevé que les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corresponde</a:t>
            </a:r>
            <a:r>
              <a:rPr b="0" lang="es-ES" sz="2000" spc="83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a</a:t>
            </a:r>
            <a:r>
              <a:rPr b="0" lang="es-ES" sz="2000" spc="83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los</a:t>
            </a:r>
            <a:r>
              <a:rPr b="0" lang="es-ES" sz="2000" spc="83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administradores</a:t>
            </a:r>
            <a:r>
              <a:rPr b="0" lang="es-ES" sz="2000" spc="83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de</a:t>
            </a:r>
            <a:r>
              <a:rPr b="0" lang="es-ES" sz="2000" spc="83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las</a:t>
            </a:r>
            <a:r>
              <a:rPr b="0" lang="es-ES" sz="2000" spc="83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personas</a:t>
            </a:r>
            <a:r>
              <a:rPr b="0" lang="es-ES" sz="2000" spc="83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jurídicas</a:t>
            </a:r>
            <a:r>
              <a:rPr b="0" lang="es-ES" sz="2000" spc="83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implementar sistemas</a:t>
            </a:r>
            <a:r>
              <a:rPr b="0" lang="es-ES" sz="2000" spc="18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y</a:t>
            </a:r>
            <a:r>
              <a:rPr b="0" lang="es-ES" sz="2000" spc="12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medios</a:t>
            </a:r>
            <a:r>
              <a:rPr b="0" lang="es-ES" sz="2000" spc="18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preventivos</a:t>
            </a:r>
            <a:r>
              <a:rPr b="0" lang="es-ES" sz="2000" spc="2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que</a:t>
            </a:r>
            <a:r>
              <a:rPr b="0" lang="es-ES" sz="2000" spc="18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reduzcan</a:t>
            </a:r>
            <a:r>
              <a:rPr b="0" lang="es-ES" sz="2000" spc="2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el</a:t>
            </a:r>
            <a:r>
              <a:rPr b="0" lang="es-ES" sz="2000" spc="18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riesgo</a:t>
            </a:r>
            <a:r>
              <a:rPr b="0" lang="es-ES" sz="2000" spc="18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de</a:t>
            </a:r>
            <a:r>
              <a:rPr b="0" lang="es-ES" sz="2000" spc="2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conflicto</a:t>
            </a:r>
            <a:r>
              <a:rPr b="0" lang="es-ES" sz="2000" spc="12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de</a:t>
            </a:r>
            <a:r>
              <a:rPr b="0" lang="es-ES" sz="2000" spc="2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intereses</a:t>
            </a:r>
            <a:r>
              <a:rPr b="0" lang="es-ES" sz="2000" spc="-321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en</a:t>
            </a:r>
            <a:r>
              <a:rPr b="0" lang="es-ES" sz="2000" spc="-12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sus relaciones</a:t>
            </a:r>
            <a:r>
              <a:rPr b="0" lang="es-ES" sz="2000" spc="-12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con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la</a:t>
            </a:r>
            <a:r>
              <a:rPr b="0" lang="es-ES" sz="2000" spc="-12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persona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jurídica.</a:t>
            </a:r>
            <a:endParaRPr b="0" lang="es-ES" sz="2000" spc="-1" strike="noStrike">
              <a:solidFill>
                <a:srgbClr val="000000"/>
              </a:solidFill>
              <a:latin typeface="Arial MT;Arial"/>
            </a:endParaRPr>
          </a:p>
          <a:p>
            <a:pPr marL="58320" indent="0" algn="just">
              <a:buNone/>
            </a:pPr>
            <a:endParaRPr b="0" lang="es-ES" sz="2000" spc="-1" strike="noStrike">
              <a:solidFill>
                <a:srgbClr val="000000"/>
              </a:solidFill>
              <a:latin typeface="Arial MT;Arial"/>
            </a:endParaRPr>
          </a:p>
          <a:p>
            <a:pPr marL="58320" indent="0" algn="just">
              <a:buNone/>
            </a:pPr>
            <a:endParaRPr b="0" lang="es-ES" sz="2000" spc="-1" strike="noStrike">
              <a:solidFill>
                <a:srgbClr val="000000"/>
              </a:solidFill>
              <a:latin typeface="Arial MT;Arial"/>
            </a:endParaRPr>
          </a:p>
          <a:p>
            <a:pPr indent="0">
              <a:buNone/>
            </a:pP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La obligación de los administradores de las personas jurídicas es</a:t>
            </a:r>
            <a:r>
              <a:rPr b="1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 de</a:t>
            </a:r>
            <a:r>
              <a:rPr b="1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1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medios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 y no de resultados . Recuerdan que era una obligacion de medios?</a:t>
            </a:r>
            <a:endParaRPr b="0" lang="es-ES" sz="2000" spc="-1" strike="noStrike">
              <a:solidFill>
                <a:srgbClr val="252525"/>
              </a:solidFill>
              <a:latin typeface="Arial MT;Arial"/>
              <a:ea typeface="Arial MT;Arial"/>
            </a:endParaRPr>
          </a:p>
          <a:p>
            <a:pPr indent="0">
              <a:buNone/>
            </a:pPr>
            <a:endParaRPr b="0" lang="es-ES" sz="2000" spc="-1" strike="noStrike">
              <a:solidFill>
                <a:srgbClr val="252525"/>
              </a:solidFill>
              <a:latin typeface="Arial MT;Arial"/>
              <a:ea typeface="Arial MT;Arial"/>
            </a:endParaRPr>
          </a:p>
          <a:p>
            <a:pPr indent="0">
              <a:buNone/>
            </a:pP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...solamente</a:t>
            </a:r>
            <a:r>
              <a:rPr b="0" lang="es-ES" sz="2000" spc="-321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tienen el deber de poner la diligencia, lealtad y profesionalidad necesarias para</a:t>
            </a:r>
            <a:r>
              <a:rPr b="0" lang="es-ES" sz="2000" spc="4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lograr</a:t>
            </a:r>
            <a:r>
              <a:rPr b="0" lang="es-ES" sz="2000" spc="-35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el</a:t>
            </a:r>
            <a:r>
              <a:rPr b="0" lang="es-ES" sz="2000" spc="-32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objeto</a:t>
            </a:r>
            <a:r>
              <a:rPr b="0" lang="es-ES" sz="2000" spc="-32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de</a:t>
            </a:r>
            <a:r>
              <a:rPr b="0" lang="es-ES" sz="2000" spc="-35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la</a:t>
            </a:r>
            <a:r>
              <a:rPr b="0" lang="es-ES" sz="2000" spc="-32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persona</a:t>
            </a:r>
            <a:r>
              <a:rPr b="0" lang="es-ES" sz="2000" spc="-32" strike="noStrike">
                <a:solidFill>
                  <a:srgbClr val="252525"/>
                </a:solidFill>
                <a:latin typeface="Arial MT;Arial"/>
                <a:ea typeface="Arial MT;Arial"/>
              </a:rPr>
              <a:t> </a:t>
            </a:r>
            <a:r>
              <a:rPr b="0" lang="es-ES" sz="2000" spc="-1" strike="noStrike">
                <a:solidFill>
                  <a:srgbClr val="252525"/>
                </a:solidFill>
                <a:latin typeface="Arial MT;Arial"/>
                <a:ea typeface="Arial MT;Arial"/>
              </a:rPr>
              <a:t>jurídica</a:t>
            </a:r>
            <a:endParaRPr b="0" lang="es-ES" sz="2000" spc="-1" strike="noStrike">
              <a:solidFill>
                <a:srgbClr val="252525"/>
              </a:solidFill>
              <a:latin typeface="Arial MT;Arial"/>
              <a:ea typeface="Arial MT;Arial"/>
            </a:endParaRPr>
          </a:p>
          <a:p>
            <a:pPr indent="0">
              <a:buNone/>
            </a:pPr>
            <a:endParaRPr b="0" lang="es-ES" sz="2000" spc="-1" strike="noStrike">
              <a:solidFill>
                <a:srgbClr val="252525"/>
              </a:solidFill>
              <a:latin typeface="Arial MT;Arial"/>
              <a:ea typeface="Arial MT;Arial"/>
            </a:endParaRPr>
          </a:p>
          <a:p>
            <a:pPr indent="0">
              <a:spcBef>
                <a:spcPts val="20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Arial MT;Arial"/>
            </a:endParaRPr>
          </a:p>
          <a:p>
            <a:pPr marL="58320" indent="0" algn="just">
              <a:buNone/>
              <a:tabLst>
                <a:tab algn="l" pos="228600"/>
                <a:tab algn="l" pos="681480"/>
              </a:tabLst>
            </a:pPr>
            <a:endParaRPr b="0" lang="es-ES" sz="2000" spc="-1" strike="noStrike">
              <a:solidFill>
                <a:srgbClr val="000000"/>
              </a:solidFill>
              <a:latin typeface="Arial MT;Arial"/>
            </a:endParaRPr>
          </a:p>
        </p:txBody>
      </p:sp>
    </p:spTree>
  </p:cSld>
  <p:transition spd="slow">
    <p:pull dir="d"/>
  </p:transition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Responsabilidad de administradores y representantes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3000"/>
          </a:bodyPr>
          <a:p>
            <a:pPr marL="311400" indent="-24948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ARTICULO 59  LGS. — Los administradores y los representantes de la sociedad </a:t>
            </a:r>
            <a:r>
              <a:rPr b="0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deben obrar con lealtad y</a:t>
            </a: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con la </a:t>
            </a:r>
            <a:r>
              <a:rPr b="0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diligencia de un buen hombre de negocios</a:t>
            </a: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. Los que faltaren a sus obligaciones son responsables, ilimitada y solidariamente, por los daños y perjuicios que resulta.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11400" indent="-24948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ARTICULO 274 LGS. — Los </a:t>
            </a:r>
            <a:r>
              <a:rPr b="0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directores responden ilimitada y solidariamente hacia la sociedad, los accionistas y los terceros, por el mal desempeño </a:t>
            </a: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de su cargo, </a:t>
            </a:r>
            <a:r>
              <a:rPr b="0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según el </a:t>
            </a: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criterio del artículo </a:t>
            </a:r>
            <a:r>
              <a:rPr b="0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59</a:t>
            </a: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, así como por la </a:t>
            </a:r>
            <a:r>
              <a:rPr b="0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violación de la ley, el estatuto o el reglamento y </a:t>
            </a: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por cualquier otro</a:t>
            </a:r>
            <a:r>
              <a:rPr b="0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 daño producido por dolo, abuso de facultades o culpa grave.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Disolución 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Marcador de contenido 2"/>
          <p:cNvSpPr/>
          <p:nvPr/>
        </p:nvSpPr>
        <p:spPr>
          <a:xfrm>
            <a:off x="1043640" y="2353320"/>
            <a:ext cx="6774120" cy="370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5000"/>
          </a:bodyPr>
          <a:p>
            <a:pPr marL="300240" indent="-23976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MX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Contracturales: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lvl="1" marL="560520" indent="-23976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MX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Prevista por los socios en el contrato constitutivo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marL="5940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marL="300240" indent="-23976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MX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Legales: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lvl="1" marL="560520" indent="-23976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MX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Por decisión de los socios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lvl="1" marL="560520" indent="-23976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MX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Por vencer el término por el cual se constituyó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lvl="1" marL="560520" indent="-23976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MX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Por cumplirse la condición a la que se subordinó su existencia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lvl="1" marL="560520" indent="-23976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0" lang="es-MX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Por lograr el objetivo para el cual se formó o por imposibilidad de lograrlo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  <p:timing>
    <p:tnLst>
      <p:par>
        <p:cTn id="249" dur="indefinite" restart="never" nodeType="tmRoot">
          <p:childTnLst>
            <p:seq>
              <p:cTn id="250" dur="indefinite" nodeType="mainSeq">
                <p:childTnLst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Disolución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/>
          </p:nvPr>
        </p:nvSpPr>
        <p:spPr>
          <a:xfrm>
            <a:off x="981000" y="228636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Por pérdida total del capital social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Por quiebra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Por fusión con otra sociedad 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Por resolución firme que le retire autorización para funcionar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Disolución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Por reducción a uno del número de socios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AR" sz="2400" spc="-1" strike="noStrike" u="sng">
                <a:solidFill>
                  <a:srgbClr val="3e3d2d"/>
                </a:solidFill>
                <a:uFillTx/>
                <a:latin typeface="Century Gothic"/>
                <a:ea typeface="DejaVu Sans"/>
              </a:rPr>
              <a:t>Aunque: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s-A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*artículo 94 bis </a:t>
            </a:r>
            <a:r>
              <a:rPr b="0" lang="es-AR" sz="18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LGS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s-AR" sz="1800" spc="-1" strike="noStrike">
                <a:solidFill>
                  <a:srgbClr val="3e3d2d"/>
                </a:solidFill>
                <a:latin typeface="Century Gothic"/>
                <a:ea typeface="DejaVu Sans"/>
              </a:rPr>
              <a:t>La reducción a uno del número de socios </a:t>
            </a:r>
            <a:r>
              <a:rPr b="1" lang="es-AR" sz="1800" spc="-1" strike="noStrike">
                <a:solidFill>
                  <a:srgbClr val="3e3d2d"/>
                </a:solidFill>
                <a:latin typeface="Century Gothic"/>
                <a:ea typeface="DejaVu Sans"/>
              </a:rPr>
              <a:t>no es causal de disolución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s-AR" sz="1800" spc="-1" strike="noStrike">
                <a:solidFill>
                  <a:srgbClr val="3e3d2d"/>
                </a:solidFill>
                <a:latin typeface="Century Gothic"/>
                <a:ea typeface="DejaVu Sans"/>
              </a:rPr>
              <a:t>-&gt;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s-AR" sz="18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Se transforman en: </a:t>
            </a:r>
            <a:r>
              <a:rPr b="1" lang="es-AR" sz="18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sociedad anónima unipersonal </a:t>
            </a:r>
            <a:r>
              <a:rPr b="0" lang="es-AR" sz="1800" spc="-1" strike="noStrike">
                <a:solidFill>
                  <a:srgbClr val="3e3d2d"/>
                </a:solidFill>
                <a:latin typeface="Century Gothic"/>
                <a:ea typeface="DejaVu Sans"/>
              </a:rPr>
              <a:t>(si no se decidiera otra solución en el término de tres meses)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6876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Para finalizar…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27432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Aportes, consultas, comentarios…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Gracias.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Gracias.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         </a:t>
            </a:r>
            <a:r>
              <a:rPr b="0" lang="es-ES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Persona jurídica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68760" indent="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Ente 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8760" indent="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Con aptitud para adquirir derechos y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8760" indent="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contraer obligaciones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8760" indent="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</a:t>
            </a:r>
            <a:r>
              <a:rPr b="1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No humana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8760" indent="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Personalidad diferenciada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8760" indent="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distinta de los miembros que la componen.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8760" indent="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68760" indent="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Comiezo existencia : </a:t>
            </a:r>
            <a:r>
              <a:rPr b="0" lang="es-E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desde constitución ( art. 142 CCyC)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Personas Jurídicas( tipos )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27432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Públicas 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1" marL="640080" indent="-27432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Estado Nacional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lvl="1" marL="640080" indent="-27432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Estados provinciales</a:t>
            </a: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Ciudad de Buenos Aires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lvl="1" marL="640080" indent="-27432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Estados extranjeros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lvl="1" marL="640080" indent="-27432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Iglesia Católica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lvl="1" marL="640080" indent="-27432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es-ES" sz="1600" spc="-1" strike="noStrike">
                <a:solidFill>
                  <a:srgbClr val="000000"/>
                </a:solidFill>
                <a:latin typeface="Gill Sans"/>
                <a:ea typeface="DejaVu Sans"/>
              </a:rPr>
              <a:t>C.N. Artículo 2º</a:t>
            </a:r>
            <a:r>
              <a:rPr b="0" lang="es-ES" sz="1600" spc="-1" strike="noStrike">
                <a:solidFill>
                  <a:srgbClr val="000000"/>
                </a:solidFill>
                <a:latin typeface="Gill Sans"/>
                <a:ea typeface="DejaVu Sans"/>
              </a:rPr>
              <a:t>.- El Gobierno federal sostiene el culto católico apostólico romano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lvl="1" marL="640080" indent="-27432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Otras establecidas por el ordenamiento jurídico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Personas Jurídicas( tipos)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6320" indent="-2768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Privadas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1" marL="646200" indent="-27684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200" spc="-1" strike="noStrike" u="sng">
                <a:solidFill>
                  <a:srgbClr val="ff0000"/>
                </a:solidFill>
                <a:uFillTx/>
                <a:latin typeface="Century Gothic"/>
                <a:ea typeface="DejaVu Sans"/>
              </a:rPr>
              <a:t>S</a:t>
            </a:r>
            <a:r>
              <a:rPr b="0" lang="es-ES_tradnl" sz="2200" spc="-1" strike="noStrike" u="sng">
                <a:solidFill>
                  <a:srgbClr val="ff0000"/>
                </a:solidFill>
                <a:uFillTx/>
                <a:latin typeface="Century Gothic"/>
                <a:ea typeface="DejaVu Sans"/>
              </a:rPr>
              <a:t>ociedades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lvl="1" marL="646200" indent="-27684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Asociaciones Civiles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lvl="1" marL="646200" indent="-27684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Fundaciones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lvl="1" marL="646200" indent="-27684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Iglesias, Comunidades o entidades religiosas( no católicas)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lvl="1" marL="646200" indent="-27684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Mutuales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lvl="1" marL="646200" indent="-27684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Cooperativas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lvl="1" marL="646200" indent="-27684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ES_tradnl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Consorcio de Propiedad Horizontal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marL="23076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500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Gracias</a:t>
            </a:r>
            <a:br>
              <a:rPr sz="4400"/>
            </a:br>
            <a:br>
              <a:rPr sz="4400"/>
            </a:br>
            <a:br>
              <a:rPr sz="4400"/>
            </a:br>
            <a:br>
              <a:rPr sz="4000"/>
            </a:b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144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Asociaciones civiles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0000"/>
          </a:bodyPr>
          <a:p>
            <a:pPr marL="320760" indent="-2559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Entidad privada </a:t>
            </a:r>
            <a:r>
              <a:rPr b="1" lang="en-U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sin ánimo de lucro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20760" indent="-2559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Integrada por personas humanas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20760" indent="-2559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Objeto: fomentar entre sus socios y/o terceros alguna actividad: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1" marL="599400" indent="-25596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Cultural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lvl="1" marL="599400" indent="-25596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Educativa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lvl="1" marL="599400" indent="-25596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Divulgación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lvl="1" marL="599400" indent="-25596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Deportiva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marL="341640"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s-AR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Requisito: autorización para funcionar.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marL="341640"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s-AR" sz="2200" spc="-1" strike="noStrike">
                <a:solidFill>
                  <a:srgbClr val="3e3d2d"/>
                </a:solidFill>
                <a:latin typeface="Century Gothic"/>
                <a:ea typeface="DejaVu Sans"/>
              </a:rPr>
              <a:t>¿ Se les ocurre algún ejemplo?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1043640" y="837000"/>
            <a:ext cx="7021440" cy="89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Fundaciones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4120" cy="350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27432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Finalidad de bien común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27432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Sin fin de lucro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27432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Constitución por acto entre vivos o de ultima voluntad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27432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s-AR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Necesidad de autorización para funcionar.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ll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8024</TotalTime>
  <Application>LibreOffice/7.5.1.2$Windows_X86_64 LibreOffice_project/fcbaee479e84c6cd81291587d2ee68cba099e129</Application>
  <AppVersion>15.0000</AppVersion>
  <Words>2428</Words>
  <Paragraphs>304</Paragraphs>
  <Company>99UNO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2014-04-04T17:50:54Z</dcterms:created>
  <dc:creator>Javier Daccorso</dc:creator>
  <dc:description/>
  <dc:language>es-AR</dc:language>
  <cp:lastModifiedBy/>
  <dcterms:modified xsi:type="dcterms:W3CDTF">2024-10-21T22:47:00Z</dcterms:modified>
  <cp:revision>226</cp:revision>
  <dc:subject/>
  <dc:title>Comercial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(4:3)</vt:lpwstr>
  </property>
  <property fmtid="{D5CDD505-2E9C-101B-9397-08002B2CF9AE}" pid="3" name="Slides">
    <vt:i4>69</vt:i4>
  </property>
</Properties>
</file>