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linus/Dynamic-Ind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68103-F106-8F58-3732-B78E8CE3B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spc="-150" dirty="0"/>
              <a:t>Динамическая индикация или что делать, когда не хватает дырок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23AF87-ED71-684B-7B9D-ACF5E85CD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47475"/>
          </a:xfrm>
        </p:spPr>
        <p:txBody>
          <a:bodyPr>
            <a:normAutofit/>
          </a:bodyPr>
          <a:lstStyle/>
          <a:p>
            <a:r>
              <a:rPr lang="ru-RU" dirty="0"/>
              <a:t>Авторы проекта</a:t>
            </a:r>
            <a:r>
              <a:rPr lang="en-US" dirty="0"/>
              <a:t>: </a:t>
            </a:r>
            <a:r>
              <a:rPr lang="ru-RU" dirty="0"/>
              <a:t>Дарья Левченко, Елизавета Селезнёва Научный руководитель</a:t>
            </a:r>
            <a:r>
              <a:rPr lang="en-US" dirty="0"/>
              <a:t>: </a:t>
            </a:r>
            <a:r>
              <a:rPr lang="ru-RU" dirty="0"/>
              <a:t>Шаров Радион Андреевич</a:t>
            </a:r>
          </a:p>
          <a:p>
            <a:r>
              <a:rPr lang="ru-RU" dirty="0"/>
              <a:t>При поддержке </a:t>
            </a:r>
            <a:r>
              <a:rPr lang="en-US" dirty="0"/>
              <a:t>S̶̚͜e̶̩̾a̷̮͒l̷͕̍i̶̟̽n̶̟͘ụ̴͐s̸̞͠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3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214AF-D472-99E7-0E8E-A73C0895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CB36F-CC9D-49DC-E897-7AC63450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  <a:p>
            <a:pPr lvl="1"/>
            <a:r>
              <a:rPr lang="ru-RU" dirty="0"/>
              <a:t>Разработать способ подключения большего кол-ва </a:t>
            </a:r>
            <a:r>
              <a:rPr lang="en-US" dirty="0"/>
              <a:t>RGB</a:t>
            </a:r>
            <a:r>
              <a:rPr lang="ru-RU" dirty="0"/>
              <a:t> светодиодов, чем обычно.</a:t>
            </a:r>
          </a:p>
          <a:p>
            <a:pPr lvl="1"/>
            <a:r>
              <a:rPr lang="ru-RU" dirty="0"/>
              <a:t>Сделать лютую презентацию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Разработать прототип на макетной плате</a:t>
            </a:r>
            <a:endParaRPr lang="en-US" dirty="0"/>
          </a:p>
          <a:p>
            <a:pPr lvl="1"/>
            <a:r>
              <a:rPr lang="ru-RU" dirty="0"/>
              <a:t>Развести печатную плату</a:t>
            </a:r>
          </a:p>
          <a:p>
            <a:pPr lvl="1"/>
            <a:r>
              <a:rPr lang="ru-RU" dirty="0"/>
              <a:t>Написать код</a:t>
            </a:r>
          </a:p>
          <a:p>
            <a:pPr lvl="1"/>
            <a:r>
              <a:rPr lang="ru-RU" dirty="0"/>
              <a:t>Провести сравнение двух вариантов подключения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7DE6A-BBA4-4D3F-4D04-BF924F20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3" y="1123837"/>
            <a:ext cx="3154514" cy="4601183"/>
          </a:xfrm>
        </p:spPr>
        <p:txBody>
          <a:bodyPr/>
          <a:lstStyle/>
          <a:p>
            <a:r>
              <a:rPr lang="ru-RU" b="1" dirty="0"/>
              <a:t>Принцип работы динамической индикации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BFB6B-7360-697C-F750-4CCDF8F3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основе принципа работы динамической индикации лежит быстрое переключение обновляемого канала, при этом шина обновления информации для всех элементов цепочки одна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4750-4C40-F098-D28D-392A6871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Прототип на макетке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0D9728-5738-2764-52D9-05A26176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Устройство представляет собой несколько </a:t>
            </a:r>
            <a:r>
              <a:rPr lang="en-US" dirty="0"/>
              <a:t>RGB</a:t>
            </a:r>
            <a:r>
              <a:rPr lang="ru-RU" dirty="0"/>
              <a:t> светодиодов</a:t>
            </a:r>
            <a:r>
              <a:rPr lang="en-US" dirty="0"/>
              <a:t> </a:t>
            </a:r>
            <a:r>
              <a:rPr lang="ru-RU" dirty="0"/>
              <a:t>аноды которых подключены к 3 пинам (все </a:t>
            </a:r>
            <a:r>
              <a:rPr lang="en-US" dirty="0"/>
              <a:t>R-</a:t>
            </a:r>
            <a:r>
              <a:rPr lang="ru-RU" dirty="0"/>
              <a:t>пины подключены к одному пину, также и с </a:t>
            </a:r>
            <a:r>
              <a:rPr lang="en-US" dirty="0"/>
              <a:t>B-</a:t>
            </a:r>
            <a:r>
              <a:rPr lang="ru-RU" dirty="0"/>
              <a:t>пинами и</a:t>
            </a:r>
            <a:r>
              <a:rPr lang="en-US" dirty="0"/>
              <a:t> G-</a:t>
            </a:r>
            <a:r>
              <a:rPr lang="ru-RU" dirty="0"/>
              <a:t>пинами), а каждый катод подключен к своему пину. Потенциометр подключён к аналоговому пину</a:t>
            </a:r>
          </a:p>
        </p:txBody>
      </p:sp>
    </p:spTree>
    <p:extLst>
      <p:ext uri="{BB962C8B-B14F-4D97-AF65-F5344CB8AC3E}">
        <p14:creationId xmlns:p14="http://schemas.microsoft.com/office/powerpoint/2010/main" val="15519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82E9F8-3999-5A2D-3000-7E36658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печатной платы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08B36AB-9965-5953-3D9F-1140B28A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создания платы была использована программа </a:t>
            </a:r>
            <a:r>
              <a:rPr lang="en-US" dirty="0"/>
              <a:t>EasyEDA</a:t>
            </a:r>
            <a:r>
              <a:rPr lang="ru-RU" dirty="0"/>
              <a:t>, а сами платы заказаны у </a:t>
            </a:r>
            <a:r>
              <a:rPr lang="en-US" dirty="0"/>
              <a:t>JLCPCB</a:t>
            </a:r>
            <a:r>
              <a:rPr lang="ru-RU" dirty="0"/>
              <a:t>. Главной проблемой при сборке устройства должна была стать пайка </a:t>
            </a:r>
            <a:r>
              <a:rPr lang="en-US" dirty="0"/>
              <a:t>SMD</a:t>
            </a:r>
            <a:r>
              <a:rPr lang="ru-RU" dirty="0"/>
              <a:t> компонентов т. к. руки у нас из Ж…, поэтому мы используем обычные резисторы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E1B578-5DCE-2087-04B7-A03B7006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02" y="736315"/>
            <a:ext cx="4239217" cy="4734586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0654020-B044-2C0B-F1E7-232CA175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2841252" y="1736902"/>
            <a:ext cx="4734587" cy="28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24F1D-A486-6333-0BF6-806E9F8D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B62B6B8-02B4-35AB-0721-1FB1F226D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68738" y="1261845"/>
            <a:ext cx="7315200" cy="4324784"/>
          </a:xfrm>
        </p:spPr>
      </p:pic>
      <p:pic>
        <p:nvPicPr>
          <p:cNvPr id="11" name="Мишка Фредди танцует дефолт танец из фортнайта.">
            <a:hlinkClick r:id="" action="ppaction://media"/>
            <a:extLst>
              <a:ext uri="{FF2B5EF4-FFF2-40B4-BE49-F238E27FC236}">
                <a16:creationId xmlns:a16="http://schemas.microsoft.com/office/drawing/2014/main" id="{1FC20349-A2C7-C32D-A3FC-4D33B3DEAC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60526" y="2760954"/>
            <a:ext cx="2331474" cy="21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80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DAD123-5235-64AB-DA96-89AC8BB9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2" y="1123837"/>
            <a:ext cx="3094130" cy="4601183"/>
          </a:xfrm>
        </p:spPr>
        <p:txBody>
          <a:bodyPr/>
          <a:lstStyle/>
          <a:p>
            <a:r>
              <a:rPr lang="ru-RU" b="1" dirty="0"/>
              <a:t>Сравнение динамической индикации с классическим способом подключения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B11ED0-16AA-682E-E077-8B21F8D6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Динамическая индикация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63F814-7BD2-D91F-2853-09170D6DE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Занимает меньше пинов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При использовании большого кол-ва светодиодов или сложных цветов (цвета для которых нужно использовать все 3 канала) сильно заметно мерцание.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81443F3-C49C-4C5B-4CDA-29D0A0146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Обычное подключение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C026BEE-2B83-1436-920A-589993480F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Плюсы </a:t>
            </a:r>
          </a:p>
          <a:p>
            <a:pPr lvl="1"/>
            <a:r>
              <a:rPr lang="ru-RU" dirty="0"/>
              <a:t>Нет мерцания</a:t>
            </a:r>
          </a:p>
          <a:p>
            <a:r>
              <a:rPr lang="ru-RU" dirty="0"/>
              <a:t>Минусы </a:t>
            </a:r>
          </a:p>
          <a:p>
            <a:pPr lvl="1"/>
            <a:r>
              <a:rPr lang="ru-RU" dirty="0"/>
              <a:t>ОГРОМНЫЙ РАСХОД ПИНОВ (3 на элемент)</a:t>
            </a:r>
          </a:p>
          <a:p>
            <a:endParaRPr lang="ru-RU" dirty="0"/>
          </a:p>
        </p:txBody>
      </p:sp>
      <p:pic>
        <p:nvPicPr>
          <p:cNvPr id="1026" name="Picture 2" descr="Приветствовать, Партия гордится тобой - мемы про Компартию Китая">
            <a:extLst>
              <a:ext uri="{FF2B5EF4-FFF2-40B4-BE49-F238E27FC236}">
                <a16:creationId xmlns:a16="http://schemas.microsoft.com/office/drawing/2014/main" id="{DC430892-1BC6-79A1-4F8B-4A0D67F4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75" y="4940443"/>
            <a:ext cx="2829463" cy="17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khail Svetov. Партия недоволен тебя! Целуйте нефритовый стержень Xi или  мы забирать у вас двойной рис порция и маленький.. | ВКонтакте">
            <a:extLst>
              <a:ext uri="{FF2B5EF4-FFF2-40B4-BE49-F238E27FC236}">
                <a16:creationId xmlns:a16="http://schemas.microsoft.com/office/drawing/2014/main" id="{2FED2034-2A51-7925-CE4B-AFA34A8D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92" y="4801724"/>
            <a:ext cx="2694062" cy="18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05EFF-2C9C-1BD3-FBC6-8BAC219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1F17-3D5B-0A7F-5C8A-7133E6E0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Динамическая индикация – неплохой способ подключения компонентов. Он позволяет подключить больше элементов, однако при этом пожертвовав качеством отображаемой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171722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A819838-1963-9CE7-167C-77D0507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Источники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117DD85-4779-3FDA-0DA6-2782D160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https://github.com/Sealinus/Dynamic-Indication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Спасибо </a:t>
            </a:r>
            <a:r>
              <a:rPr lang="en-US" dirty="0"/>
              <a:t>S̶̚͜e̶̩̾a̷̮͒l̷͕̍i̶̟̽n̶̟͘ụ̴͐s̸̞͠</a:t>
            </a:r>
            <a:r>
              <a:rPr lang="ru-RU" dirty="0"/>
              <a:t> за идею с печатной платой и её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306002313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591</TotalTime>
  <Words>302</Words>
  <Application>Microsoft Office PowerPoint</Application>
  <PresentationFormat>Широкоэкранный</PresentationFormat>
  <Paragraphs>36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Рамка</vt:lpstr>
      <vt:lpstr>Динамическая индикация или что делать, когда не хватает дырок</vt:lpstr>
      <vt:lpstr>Цели и задачи</vt:lpstr>
      <vt:lpstr>Принцип работы динамической индикации</vt:lpstr>
      <vt:lpstr>Прототип на макетке</vt:lpstr>
      <vt:lpstr>Разработка печатной платы</vt:lpstr>
      <vt:lpstr>Алгоритм работы</vt:lpstr>
      <vt:lpstr>Сравнение динамической индикации с классическим способом подключения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индикация или что делать, когда нехватает дырок</dc:title>
  <dc:creator>Кирилл Пригожин</dc:creator>
  <cp:lastModifiedBy>Кирилл Пригожин</cp:lastModifiedBy>
  <cp:revision>15</cp:revision>
  <dcterms:created xsi:type="dcterms:W3CDTF">2022-12-28T22:08:03Z</dcterms:created>
  <dcterms:modified xsi:type="dcterms:W3CDTF">2023-01-26T17:10:28Z</dcterms:modified>
</cp:coreProperties>
</file>