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9AE83-65B7-4733-2114-55528B1D4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FCBA6-6B80-1474-CE6B-B0127D3F7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Авторы: Пригожин Кирилл, Шувалов Платон</a:t>
            </a:r>
          </a:p>
          <a:p>
            <a:pPr algn="r"/>
            <a:r>
              <a:rPr lang="ru-RU" dirty="0"/>
              <a:t>Научный руководитель: Лабазов Юрий Александрович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6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F42B447-327B-CD4E-1B39-8DA10C1E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Используемая литература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A2AEA2E-6B7B-A214-5865-04E67F1B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https://www.rapidtables.com/convert/color/hsv-to-rgb.html - алгоритм HSV </a:t>
            </a:r>
            <a:r>
              <a:rPr lang="ru-RU" dirty="0" err="1"/>
              <a:t>to</a:t>
            </a:r>
            <a:r>
              <a:rPr lang="ru-RU" dirty="0"/>
              <a:t> RGB преобразования</a:t>
            </a:r>
          </a:p>
          <a:p>
            <a:r>
              <a:rPr lang="ru-RU" dirty="0"/>
              <a:t>https://www.rapidtables.com/convert/color/rgb-to-hsv.html - алгоритм RGB </a:t>
            </a:r>
            <a:r>
              <a:rPr lang="ru-RU" dirty="0" err="1"/>
              <a:t>to</a:t>
            </a:r>
            <a:r>
              <a:rPr lang="ru-RU" dirty="0"/>
              <a:t> HSV преобразования</a:t>
            </a:r>
          </a:p>
          <a:p>
            <a:r>
              <a:rPr lang="ru-RU" dirty="0"/>
              <a:t>https://www.youtube.com/watch?v=AmxApw5UArY - ролик с идеей использования моторных драйверов</a:t>
            </a:r>
          </a:p>
          <a:p>
            <a:r>
              <a:rPr lang="ru-RU" dirty="0"/>
              <a:t>https://alexgyver.ru/lessons/how-to-sketch/ - идеи оптимизации скетча</a:t>
            </a:r>
          </a:p>
          <a:p>
            <a:r>
              <a:rPr lang="ru-RU" dirty="0"/>
              <a:t>https://alexgyver.ru/lessons/parsing/ - отладка</a:t>
            </a:r>
          </a:p>
          <a:p>
            <a:r>
              <a:rPr lang="ru-RU" dirty="0"/>
              <a:t>https://smdx.ru/blog/manuals/wemos-d1-mini-pinout - разводка пинов на МК</a:t>
            </a:r>
          </a:p>
          <a:p>
            <a:r>
              <a:rPr lang="ru-RU" dirty="0"/>
              <a:t>https://alexstar.ru - интеграция </a:t>
            </a:r>
            <a:r>
              <a:rPr lang="ru-RU" dirty="0" err="1"/>
              <a:t>алисы</a:t>
            </a:r>
            <a:endParaRPr lang="ru-RU" dirty="0"/>
          </a:p>
          <a:p>
            <a:r>
              <a:rPr lang="ru-RU" dirty="0"/>
              <a:t>https://blynk.io - дистанционное 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81917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CC9190-0F64-23C3-4D8A-53A85EA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A7E070-AA10-A746-9E02-20CC9F8CF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 Наш проект предоставляет пользователю умную ленту, интегрируемую с Яндекс Алисой, по цене в 2 раза ниже, чем схожие ленты от официальных производителей.</a:t>
            </a:r>
          </a:p>
          <a:p>
            <a:r>
              <a:rPr lang="ru-RU" dirty="0"/>
              <a:t> Наш проект может заинтересовать всех, кто хотел бы собрать собственный умный дом, но за меньшую цену.</a:t>
            </a:r>
          </a:p>
        </p:txBody>
      </p:sp>
    </p:spTree>
    <p:extLst>
      <p:ext uri="{BB962C8B-B14F-4D97-AF65-F5344CB8AC3E}">
        <p14:creationId xmlns:p14="http://schemas.microsoft.com/office/powerpoint/2010/main" val="40150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07B089-612C-9201-24C1-98D6864C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Цель, задачи, актуальность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C6699C-8034-5E33-582F-982EF568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</a:t>
            </a:r>
          </a:p>
          <a:p>
            <a:pPr lvl="1"/>
            <a:r>
              <a:rPr lang="ru-RU" dirty="0"/>
              <a:t>Разработать умное устройство для освещения помещения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Разработка прототипа устройства</a:t>
            </a:r>
          </a:p>
          <a:p>
            <a:pPr lvl="1"/>
            <a:r>
              <a:rPr lang="ru-RU" dirty="0"/>
              <a:t>Создание алгоритма управления лентой</a:t>
            </a:r>
          </a:p>
          <a:p>
            <a:pPr lvl="1"/>
            <a:r>
              <a:rPr lang="ru-RU" dirty="0"/>
              <a:t>Добавление функционала эффектов подсветки</a:t>
            </a:r>
          </a:p>
          <a:p>
            <a:pPr lvl="1"/>
            <a:r>
              <a:rPr lang="ru-RU" dirty="0"/>
              <a:t>Интеграция с Яндекс Алисой</a:t>
            </a:r>
          </a:p>
          <a:p>
            <a:r>
              <a:rPr lang="ru-RU" dirty="0"/>
              <a:t>Актуальность</a:t>
            </a:r>
          </a:p>
          <a:p>
            <a:pPr lvl="1"/>
            <a:r>
              <a:rPr lang="ru-RU" dirty="0"/>
              <a:t>Проект решает проблему монополизированного рынка умных устройств. Он предоставляет пользователю умную ленту по цене в несколько раз меньше цены лент от официальных производителей </a:t>
            </a:r>
          </a:p>
        </p:txBody>
      </p:sp>
    </p:spTree>
    <p:extLst>
      <p:ext uri="{BB962C8B-B14F-4D97-AF65-F5344CB8AC3E}">
        <p14:creationId xmlns:p14="http://schemas.microsoft.com/office/powerpoint/2010/main" val="8373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15D0806-2F15-7744-3394-C4816567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98C00C-5C42-B483-1245-DD16D26E5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9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6F5791C-A2BF-439F-8F82-58E6C28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67F6136-ABBC-5471-0168-28897630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800"/>
              </a:spcAft>
            </a:pPr>
            <a:r>
              <a:rPr lang="ru-RU" dirty="0"/>
              <a:t>Реализация взвешенного процесса формулирования высокоэффективных стратегических целей и многоуровневых подзадач, проведение глубокого исследования актуальности проекта, выполнение обширного анализа предметной области, активное взаимодействие с потенциальными источниками финансирования, а также реализация детальной процедуры по приобретению необходимых материальных ресурсов для успешного старта разработки первого прототипа.</a:t>
            </a:r>
          </a:p>
          <a:p>
            <a:pPr>
              <a:spcAft>
                <a:spcPts val="800"/>
              </a:spcAft>
            </a:pPr>
            <a:r>
              <a:rPr lang="ru-RU" dirty="0"/>
              <a:t>Осуществление высокоэффективного процесса разработки прототипа устройства на базе </a:t>
            </a:r>
            <a:r>
              <a:rPr lang="ru-RU" dirty="0" err="1"/>
              <a:t>Arduino</a:t>
            </a:r>
            <a:r>
              <a:rPr lang="ru-RU" dirty="0"/>
              <a:t>, применяя передовые методы и инструменты программной инженерии с акцентом на максимальную техническую устойчивость и оптимизацию решений.</a:t>
            </a:r>
          </a:p>
          <a:p>
            <a:pPr>
              <a:spcAft>
                <a:spcPts val="800"/>
              </a:spcAft>
            </a:pPr>
            <a:r>
              <a:rPr lang="ru-RU" dirty="0"/>
              <a:t>Реализация проекта базовой станции для управления подсветкой с фокусировкой на тщательной интеграции функциональных модулей и обеспечении их взаимодействия в рамках интегрированной архитектуры.</a:t>
            </a:r>
          </a:p>
          <a:p>
            <a:pPr>
              <a:spcAft>
                <a:spcPts val="800"/>
              </a:spcAft>
            </a:pPr>
            <a:r>
              <a:rPr lang="ru-RU" dirty="0"/>
              <a:t> Выполнение тщательной доработки прототипа до состояния готового устройства в функциональном плане, включая стратегическую оптимизацию программного кода и интеграцию дополнительных функциональных возможностей в соответствии с требованиями проекта.</a:t>
            </a:r>
          </a:p>
          <a:p>
            <a:pPr>
              <a:spcAft>
                <a:spcPts val="800"/>
              </a:spcAft>
            </a:pPr>
            <a:r>
              <a:rPr lang="ru-RU" dirty="0"/>
              <a:t> Интеграция разработанных устройств в экосистему системы умного дома от Яндекса с использованием голосового помощника Алисы, с акцентом на согласованное взаимодействие в рамках всей цифровой инфраструктуры.</a:t>
            </a:r>
          </a:p>
          <a:p>
            <a:pPr>
              <a:spcAft>
                <a:spcPts val="800"/>
              </a:spcAft>
            </a:pPr>
            <a:r>
              <a:rPr lang="ru-RU" dirty="0"/>
              <a:t> Завершение стратегического цикла с аккуратной подготовкой </a:t>
            </a:r>
            <a:r>
              <a:rPr lang="ru-RU" dirty="0" err="1"/>
              <a:t>высокодокументированной</a:t>
            </a:r>
            <a:r>
              <a:rPr lang="ru-RU" dirty="0"/>
              <a:t> отчетности, включая разработку подробного отчета о проделанной работе, высокотехнологичной презентации и проведением предварительных мероприятий для успешной защиты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58986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EF8D-6783-D018-D450-843147C0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171DC-21F7-904F-9624-AB99DB1F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66342"/>
          </a:xfrm>
        </p:spPr>
        <p:txBody>
          <a:bodyPr/>
          <a:lstStyle/>
          <a:p>
            <a:r>
              <a:rPr lang="ru-RU" dirty="0"/>
              <a:t>Устройство представляет собой ESP8266, к которому через силовые драйверы подключена RGB лента. Подключается к розетке через </a:t>
            </a:r>
            <a:r>
              <a:rPr lang="ru-RU" dirty="0" err="1"/>
              <a:t>Ac-Dc</a:t>
            </a:r>
            <a:r>
              <a:rPr lang="ru-RU" dirty="0"/>
              <a:t> преобразователь.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07F1F-4B8D-4FA3-02C0-70512843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29" y="2331085"/>
            <a:ext cx="2857500" cy="381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A0E6A7-EF5F-52FC-7DD3-5F5CF282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516" y="2331720"/>
            <a:ext cx="2856865" cy="38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C6120EE-6FF6-165C-FF2D-828C6F1D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продукта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35786D-9F28-D4B3-85C7-BAB18C788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0EF9890-F620-0F64-4626-C954C968E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Низкая стоимость продукта в сравнении с аналогами на рынке</a:t>
            </a:r>
          </a:p>
          <a:p>
            <a:r>
              <a:rPr lang="ru-RU" dirty="0"/>
              <a:t>  Несложная схема сборки</a:t>
            </a:r>
          </a:p>
          <a:p>
            <a:r>
              <a:rPr lang="ru-RU" dirty="0"/>
              <a:t>  Прост в использовании</a:t>
            </a:r>
          </a:p>
          <a:p>
            <a:r>
              <a:rPr lang="ru-RU" dirty="0"/>
              <a:t>  Связан с Яндекс Алисой, а также с приложением</a:t>
            </a:r>
          </a:p>
          <a:p>
            <a:r>
              <a:rPr lang="ru-RU" dirty="0"/>
              <a:t>  Удобно настраивается под себя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249DB0A-61B6-CF5D-A04A-9B7B5251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318AFDE-C406-AE18-FCEF-2C9D5EFDDE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Собирается вручную, что сильно замедляет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297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63FAA4-AAFB-90C4-964D-AD0CBB5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Экономические расчеты по проекту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A3AF450-3BFE-A1FF-A282-8CE9A94EE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Список компонентов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54B5FD4-5425-8C6F-7ACA-334107ECF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Esp8266 -  700</a:t>
            </a:r>
          </a:p>
          <a:p>
            <a:r>
              <a:rPr lang="en-US" dirty="0"/>
              <a:t>TA 6586x2 – 200</a:t>
            </a:r>
          </a:p>
          <a:p>
            <a:r>
              <a:rPr lang="ru-RU" dirty="0"/>
              <a:t>Лента – 1000</a:t>
            </a:r>
          </a:p>
          <a:p>
            <a:r>
              <a:rPr lang="ru-RU" dirty="0"/>
              <a:t>Мелкие побочные расходы – 250</a:t>
            </a:r>
            <a:endParaRPr lang="en-US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157AF587-FA25-FE25-4849-80C4A864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E8AEF044-F7C3-EA2A-8F12-A3B721EB9D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Всего 2600, для того, чтобы окупаться, можно продавать по 3000, что всё равно заметно дешевле оригинального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47502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24C97DB-23CA-2DF1-79C8-2EFBB3B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DADFF6A-EA89-628A-FCAE-53D9E4F30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Наш проект «LightHouse» способен предоставить потребителям более дешёвую, но не уступающую по качеству оригинальным, умную подсветку для дома. С основной целью мы справились, остаётся только совершенствовать проект и искать выходы дальше.</a:t>
            </a:r>
          </a:p>
        </p:txBody>
      </p:sp>
    </p:spTree>
    <p:extLst>
      <p:ext uri="{BB962C8B-B14F-4D97-AF65-F5344CB8AC3E}">
        <p14:creationId xmlns:p14="http://schemas.microsoft.com/office/powerpoint/2010/main" val="100111122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35</TotalTime>
  <Words>574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Рамка</vt:lpstr>
      <vt:lpstr>Lighthouse</vt:lpstr>
      <vt:lpstr>Введение</vt:lpstr>
      <vt:lpstr>Цель, задачи, актуальность проекта</vt:lpstr>
      <vt:lpstr>Основная часть</vt:lpstr>
      <vt:lpstr>План реализации проекта</vt:lpstr>
      <vt:lpstr>Описание продукта</vt:lpstr>
      <vt:lpstr>Анализ продукта</vt:lpstr>
      <vt:lpstr>Экономические расчеты по проекту</vt:lpstr>
      <vt:lpstr>Заключение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Lighthouse</dc:title>
  <dc:creator>Kirill Prigozhin</dc:creator>
  <cp:lastModifiedBy>Kirill Prigozhin</cp:lastModifiedBy>
  <cp:revision>3</cp:revision>
  <dcterms:created xsi:type="dcterms:W3CDTF">2024-04-06T19:00:37Z</dcterms:created>
  <dcterms:modified xsi:type="dcterms:W3CDTF">2024-04-06T19:36:06Z</dcterms:modified>
</cp:coreProperties>
</file>