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BAF206-C030-4133-8790-8BAF19BA6334}">
  <a:tblStyle styleId="{B1BAF206-C030-4133-8790-8BAF19BA6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56c54b3d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56c54b3d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6c54b3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56c54b3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6c54b3d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6c54b3d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56c54b3d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56c54b3d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56c54b3d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56c54b3d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56c54b3d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56c54b3d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56c54b3d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56c54b3d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56c54b3d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56c54b3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56c54b3d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56c54b3d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014500" y="2442302"/>
            <a:ext cx="3653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/>
              <a:t>Jeu de UNO</a:t>
            </a:r>
            <a:endParaRPr sz="4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957521" y="3333400"/>
            <a:ext cx="3148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Rayan, Lothar, et Robert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750" y="343875"/>
            <a:ext cx="2705550" cy="18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25" y="605300"/>
            <a:ext cx="2467800" cy="4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8175" l="5517" r="5348" t="26884"/>
          <a:stretch/>
        </p:blipFill>
        <p:spPr>
          <a:xfrm>
            <a:off x="6771275" y="2455675"/>
            <a:ext cx="2289699" cy="22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nous avoir écouté!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principe de UNO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31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Total de 108 cartes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4 couleurs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Pour jouer une carte, il faut que soit les couleurs ou les nombres se correspondent.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Cartes spéciaux: Passer, Sauter, +2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2 joueurs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On a la possibilité de passer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13247" l="0" r="0" t="0"/>
          <a:stretch/>
        </p:blipFill>
        <p:spPr>
          <a:xfrm>
            <a:off x="6150480" y="1418011"/>
            <a:ext cx="2936527" cy="27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90" y="740825"/>
            <a:ext cx="2061725" cy="4139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/>
          <p:nvPr/>
        </p:nvCxnSpPr>
        <p:spPr>
          <a:xfrm flipH="1">
            <a:off x="5959250" y="822250"/>
            <a:ext cx="895500" cy="195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6804688" y="632650"/>
            <a:ext cx="162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Indicateur de tour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5698725" y="2198075"/>
            <a:ext cx="79200" cy="429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4571998" y="188937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pioche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5089125" y="2198075"/>
            <a:ext cx="79200" cy="429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5370218" y="1862598"/>
            <a:ext cx="73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Passer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4613400" y="2869125"/>
            <a:ext cx="149100" cy="330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4"/>
          <p:cNvSpPr txBox="1"/>
          <p:nvPr/>
        </p:nvSpPr>
        <p:spPr>
          <a:xfrm>
            <a:off x="4355020" y="3159375"/>
            <a:ext cx="154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Pile de défausse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 rot="10800000">
            <a:off x="5370225" y="4339975"/>
            <a:ext cx="149100" cy="330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>
            <a:off x="5334973" y="4557350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Curseur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 rot="10800000">
            <a:off x="5820975" y="4135650"/>
            <a:ext cx="862800" cy="480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6651284" y="4419538"/>
            <a:ext cx="73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bibliothèque de jeu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29450" y="2103300"/>
            <a:ext cx="42531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Pourquoi Pyxel?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Simple et facile à utiliser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Vient</a:t>
            </a:r>
            <a:r>
              <a:rPr lang="fr"/>
              <a:t> avec l’éditeur Pyxel en ligne pour facilement dessiner des lutins et tester du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Utilisé pour le NDC (Nuit de Code) = pratiquer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Logiciel “libre”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Pourquoi pas Pygame?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Pygame ne marche pas sur Web, seulement sur 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Pygame est plus verbose.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625" y="1094625"/>
            <a:ext cx="2980250" cy="12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100" y="2571750"/>
            <a:ext cx="3115766" cy="2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5055575" y="2051550"/>
            <a:ext cx="687600" cy="1571100"/>
          </a:xfrm>
          <a:prstGeom prst="curvedRightArrow">
            <a:avLst>
              <a:gd fmla="val 24463" name="adj1"/>
              <a:gd fmla="val 78814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codage du jeu - modulaire!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29325" y="2078875"/>
            <a:ext cx="425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Les modules permettent de réduire la taille des fichiers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C’est plus pratique pour lire le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GitHub: système de </a:t>
            </a:r>
            <a:r>
              <a:rPr lang="fr"/>
              <a:t>versionnage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Permet une collaboration en ligne avec plusieurs utilisateurs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Permet de voir les changements ( “diffs” )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00" y="1436400"/>
            <a:ext cx="3573499" cy="3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codage du jeu - Syntaxe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325" y="2078875"/>
            <a:ext cx="425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Commentaires:</a:t>
            </a:r>
            <a:r>
              <a:rPr lang="fr"/>
              <a:t> rendent le code plus </a:t>
            </a:r>
            <a:r>
              <a:rPr lang="fr"/>
              <a:t>compréhensible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fr"/>
              <a:t>Classes / programmation orienté objet</a:t>
            </a:r>
            <a:r>
              <a:rPr lang="fr"/>
              <a:t>: Modulariser encore plus et simplifier le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Plus, cela permet d’instancier plusieurs copies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525" y="842100"/>
            <a:ext cx="3813750" cy="38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1318650"/>
            <a:ext cx="5832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codage du jeu - Systèmes de sprite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9325" y="2078875"/>
            <a:ext cx="42531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Le gérant de scènes dispose d’une liste de scènes. Seul une scène peut s’afficher à la fois mais on peut changer à une autre à n’importe quel moment.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Chaque scène à une liste de lutins et </a:t>
            </a:r>
            <a:r>
              <a:rPr lang="fr"/>
              <a:t>appelle</a:t>
            </a:r>
            <a:r>
              <a:rPr lang="fr"/>
              <a:t>, pour chaque frame, sa fonction </a:t>
            </a:r>
            <a:r>
              <a:rPr i="1" lang="fr"/>
              <a:t>update</a:t>
            </a:r>
            <a:r>
              <a:rPr lang="fr"/>
              <a:t> et </a:t>
            </a:r>
            <a:r>
              <a:rPr i="1" lang="fr"/>
              <a:t>draw</a:t>
            </a:r>
            <a:r>
              <a:rPr lang="f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 </a:t>
            </a:r>
            <a:r>
              <a:rPr lang="fr"/>
              <a:t>lutin </a:t>
            </a:r>
            <a:r>
              <a:rPr lang="fr"/>
              <a:t>peut être visible ou invisible.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 lutin peut recevoir des </a:t>
            </a:r>
            <a:r>
              <a:rPr lang="fr"/>
              <a:t>événements</a:t>
            </a:r>
            <a:r>
              <a:rPr lang="fr"/>
              <a:t> de clic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 lutin peut être </a:t>
            </a:r>
            <a:r>
              <a:rPr b="1" lang="fr"/>
              <a:t>initialisée</a:t>
            </a:r>
            <a:r>
              <a:rPr b="1" i="1" lang="fr"/>
              <a:t> </a:t>
            </a:r>
            <a:r>
              <a:rPr lang="fr"/>
              <a:t>plusieurs fois (copiée), dans de scènes différentes!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732650" y="846650"/>
            <a:ext cx="1644600" cy="6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Manager de scènes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208000" y="1927100"/>
            <a:ext cx="12072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Scène intro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6732650" y="2304150"/>
            <a:ext cx="12072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Scène jeu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8"/>
          <p:cNvCxnSpPr>
            <a:endCxn id="142" idx="1"/>
          </p:cNvCxnSpPr>
          <p:nvPr/>
        </p:nvCxnSpPr>
        <p:spPr>
          <a:xfrm>
            <a:off x="5788250" y="2466750"/>
            <a:ext cx="9444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40" idx="2"/>
            <a:endCxn id="141" idx="0"/>
          </p:cNvCxnSpPr>
          <p:nvPr/>
        </p:nvCxnSpPr>
        <p:spPr>
          <a:xfrm flipH="1">
            <a:off x="5811650" y="1534250"/>
            <a:ext cx="17433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stCxn id="140" idx="2"/>
            <a:endCxn id="142" idx="0"/>
          </p:cNvCxnSpPr>
          <p:nvPr/>
        </p:nvCxnSpPr>
        <p:spPr>
          <a:xfrm flipH="1">
            <a:off x="7336250" y="1534250"/>
            <a:ext cx="21870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48085" l="75911" r="4343" t="41581"/>
          <a:stretch/>
        </p:blipFill>
        <p:spPr>
          <a:xfrm>
            <a:off x="7888649" y="3276400"/>
            <a:ext cx="407075" cy="4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44403" l="5736" r="60698" t="38987"/>
          <a:stretch/>
        </p:blipFill>
        <p:spPr>
          <a:xfrm>
            <a:off x="6862950" y="3536075"/>
            <a:ext cx="692000" cy="68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8"/>
          <p:cNvCxnSpPr>
            <a:stCxn id="142" idx="2"/>
            <a:endCxn id="146" idx="0"/>
          </p:cNvCxnSpPr>
          <p:nvPr/>
        </p:nvCxnSpPr>
        <p:spPr>
          <a:xfrm>
            <a:off x="7336250" y="2839350"/>
            <a:ext cx="7560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12638" l="56746" r="27802" t="80961"/>
          <a:stretch/>
        </p:blipFill>
        <p:spPr>
          <a:xfrm>
            <a:off x="5942775" y="3450275"/>
            <a:ext cx="472425" cy="39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8"/>
          <p:cNvCxnSpPr>
            <a:stCxn id="142" idx="2"/>
            <a:endCxn id="147" idx="0"/>
          </p:cNvCxnSpPr>
          <p:nvPr/>
        </p:nvCxnSpPr>
        <p:spPr>
          <a:xfrm flipH="1">
            <a:off x="7209050" y="2839350"/>
            <a:ext cx="1272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>
            <a:stCxn id="142" idx="2"/>
            <a:endCxn id="149" idx="0"/>
          </p:cNvCxnSpPr>
          <p:nvPr/>
        </p:nvCxnSpPr>
        <p:spPr>
          <a:xfrm flipH="1">
            <a:off x="6178850" y="2839350"/>
            <a:ext cx="11574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1" idx="2"/>
            <a:endCxn id="149" idx="0"/>
          </p:cNvCxnSpPr>
          <p:nvPr/>
        </p:nvCxnSpPr>
        <p:spPr>
          <a:xfrm>
            <a:off x="5811600" y="2462300"/>
            <a:ext cx="367500" cy="9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6953808" y="4223800"/>
            <a:ext cx="8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lutin 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7805208" y="3771538"/>
            <a:ext cx="8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lutin 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866583" y="3902425"/>
            <a:ext cx="8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lutin 2x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Live demo!!!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qu’on a appris</a:t>
            </a:r>
            <a:endParaRPr/>
          </a:p>
        </p:txBody>
      </p:sp>
      <p:graphicFrame>
        <p:nvGraphicFramePr>
          <p:cNvPr id="166" name="Google Shape;166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{B1BAF206-C030-4133-8790-8BAF19BA6334}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Rayan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Robert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Lothar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Rôle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Pixel</a:t>
                      </a:r>
                      <a:r>
                        <a:rPr lang="fr"/>
                        <a:t> art, programmation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</a:t>
                      </a:r>
                      <a:r>
                        <a:rPr lang="fr"/>
                        <a:t>rogrammation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Programmation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Applications / connaissances acquises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Pyxel, </a:t>
                      </a:r>
                      <a:r>
                        <a:rPr lang="fr"/>
                        <a:t>Pixel</a:t>
                      </a:r>
                      <a:r>
                        <a:rPr lang="fr"/>
                        <a:t> studio, github et visual studio code.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Les commentaires, </a:t>
                      </a:r>
                      <a:r>
                        <a:rPr lang="fr"/>
                        <a:t>Github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Programmation modulaire, </a:t>
                      </a:r>
                      <a:r>
                        <a:rPr lang="fr"/>
                        <a:t>Bibliothèque Pyxel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idées pour encore progresser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29450" y="1973675"/>
            <a:ext cx="42531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On a pas encore implémenté la carte +4 et la carte “change couleur”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On a pu ajouter de la fonctionnalité multijoueur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Plus de 2 joueurs à la fois?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Microtransactions style EA</a:t>
            </a:r>
            <a:endParaRPr sz="2000"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25" y="197367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