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5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FC040-46AB-4811-8BE5-9CD93A7344E0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974D3-13DE-44D3-A677-DC78CE59DB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56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5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974D3-13DE-44D3-A677-DC78CE59DB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6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974D3-13DE-44D3-A677-DC78CE59DB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6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974D3-13DE-44D3-A677-DC78CE59DB8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6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03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9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0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4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32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5" indent="0">
              <a:buNone/>
              <a:defRPr sz="1600" b="1"/>
            </a:lvl4pPr>
            <a:lvl5pPr marL="1828435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5" indent="0">
              <a:buNone/>
              <a:defRPr sz="1600" b="1"/>
            </a:lvl4pPr>
            <a:lvl5pPr marL="1828435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3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5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76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8" indent="0">
              <a:buNone/>
              <a:defRPr sz="1200"/>
            </a:lvl2pPr>
            <a:lvl3pPr marL="914217" indent="0">
              <a:buNone/>
              <a:defRPr sz="1000"/>
            </a:lvl3pPr>
            <a:lvl4pPr marL="1371325" indent="0">
              <a:buNone/>
              <a:defRPr sz="900"/>
            </a:lvl4pPr>
            <a:lvl5pPr marL="1828435" indent="0">
              <a:buNone/>
              <a:defRPr sz="900"/>
            </a:lvl5pPr>
            <a:lvl6pPr marL="2285543" indent="0">
              <a:buNone/>
              <a:defRPr sz="900"/>
            </a:lvl6pPr>
            <a:lvl7pPr marL="2742652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8" indent="0">
              <a:buNone/>
              <a:defRPr sz="2800"/>
            </a:lvl2pPr>
            <a:lvl3pPr marL="914217" indent="0">
              <a:buNone/>
              <a:defRPr sz="2400"/>
            </a:lvl3pPr>
            <a:lvl4pPr marL="1371325" indent="0">
              <a:buNone/>
              <a:defRPr sz="2000"/>
            </a:lvl4pPr>
            <a:lvl5pPr marL="1828435" indent="0">
              <a:buNone/>
              <a:defRPr sz="2000"/>
            </a:lvl5pPr>
            <a:lvl6pPr marL="2285543" indent="0">
              <a:buNone/>
              <a:defRPr sz="2000"/>
            </a:lvl6pPr>
            <a:lvl7pPr marL="2742652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8" indent="0">
              <a:buNone/>
              <a:defRPr sz="1200"/>
            </a:lvl2pPr>
            <a:lvl3pPr marL="914217" indent="0">
              <a:buNone/>
              <a:defRPr sz="1000"/>
            </a:lvl3pPr>
            <a:lvl4pPr marL="1371325" indent="0">
              <a:buNone/>
              <a:defRPr sz="900"/>
            </a:lvl4pPr>
            <a:lvl5pPr marL="1828435" indent="0">
              <a:buNone/>
              <a:defRPr sz="900"/>
            </a:lvl5pPr>
            <a:lvl6pPr marL="2285543" indent="0">
              <a:buNone/>
              <a:defRPr sz="900"/>
            </a:lvl6pPr>
            <a:lvl7pPr marL="2742652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3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8229600" cy="1143000"/>
          </a:xfrm>
          <a:prstGeom prst="rect">
            <a:avLst/>
          </a:prstGeom>
        </p:spPr>
        <p:txBody>
          <a:bodyPr vert="horz" lIns="91422" tIns="45710" rIns="91422" bIns="4571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2" y="1600202"/>
            <a:ext cx="8229600" cy="4525963"/>
          </a:xfrm>
          <a:prstGeom prst="rect">
            <a:avLst/>
          </a:prstGeom>
        </p:spPr>
        <p:txBody>
          <a:bodyPr vert="horz" lIns="91422" tIns="45710" rIns="91422" bIns="4571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BC0C-0D3F-4C56-BDA4-3A518CAE87B7}" type="datetimeFigureOut">
              <a:rPr lang="fr-FR" smtClean="0"/>
              <a:t>27/08/2018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2" y="6356352"/>
            <a:ext cx="2133600" cy="365125"/>
          </a:xfrm>
          <a:prstGeom prst="rect">
            <a:avLst/>
          </a:prstGeom>
        </p:spPr>
        <p:txBody>
          <a:bodyPr vert="horz" lIns="91422" tIns="45710" rIns="91422" bIns="4571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8FAB-A3E3-4C47-8252-ECEF70E6A5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2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1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2" indent="-342832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2" indent="-285693" algn="l" defTabSz="9142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8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2" indent="-228554" algn="l" defTabSz="9142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5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5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colade fermante 3"/>
          <p:cNvSpPr/>
          <p:nvPr/>
        </p:nvSpPr>
        <p:spPr>
          <a:xfrm rot="5400000">
            <a:off x="-1690946" y="1628800"/>
            <a:ext cx="216024" cy="13681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38" name="Accolade fermante 37"/>
          <p:cNvSpPr/>
          <p:nvPr/>
        </p:nvSpPr>
        <p:spPr>
          <a:xfrm rot="5400000">
            <a:off x="-2798438" y="1941155"/>
            <a:ext cx="179672" cy="70449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grpSp>
        <p:nvGrpSpPr>
          <p:cNvPr id="42" name="Groupe 41"/>
          <p:cNvGrpSpPr/>
          <p:nvPr/>
        </p:nvGrpSpPr>
        <p:grpSpPr>
          <a:xfrm>
            <a:off x="-1908721" y="4101097"/>
            <a:ext cx="288033" cy="345889"/>
            <a:chOff x="-1908721" y="4101097"/>
            <a:chExt cx="288033" cy="345889"/>
          </a:xfrm>
        </p:grpSpPr>
        <p:sp>
          <p:nvSpPr>
            <p:cNvPr id="40" name="Accolade fermante 39"/>
            <p:cNvSpPr/>
            <p:nvPr/>
          </p:nvSpPr>
          <p:spPr>
            <a:xfrm>
              <a:off x="-1763975" y="4101097"/>
              <a:ext cx="143287" cy="345889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41" name="Accolade fermante 40"/>
            <p:cNvSpPr/>
            <p:nvPr/>
          </p:nvSpPr>
          <p:spPr>
            <a:xfrm rot="10800000">
              <a:off x="-1908721" y="4101097"/>
              <a:ext cx="161588" cy="34588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-1756321" y="4253497"/>
            <a:ext cx="288033" cy="345889"/>
            <a:chOff x="-1908721" y="4101097"/>
            <a:chExt cx="288033" cy="345889"/>
          </a:xfrm>
        </p:grpSpPr>
        <p:sp>
          <p:nvSpPr>
            <p:cNvPr id="47" name="Accolade fermante 46"/>
            <p:cNvSpPr/>
            <p:nvPr/>
          </p:nvSpPr>
          <p:spPr>
            <a:xfrm>
              <a:off x="-1763975" y="4101097"/>
              <a:ext cx="143287" cy="345889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48" name="Accolade fermante 47"/>
            <p:cNvSpPr/>
            <p:nvPr/>
          </p:nvSpPr>
          <p:spPr>
            <a:xfrm rot="10800000">
              <a:off x="-1908721" y="4101097"/>
              <a:ext cx="161588" cy="34588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925960" y="4222044"/>
            <a:ext cx="5489402" cy="2538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691680" y="3902044"/>
            <a:ext cx="3579154" cy="2538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1739449" y="2204864"/>
            <a:ext cx="2256488" cy="2538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07504" y="1578879"/>
            <a:ext cx="1224136" cy="2769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200" dirty="0"/>
              <a:t>Images/</a:t>
            </a:r>
            <a:r>
              <a:rPr lang="fr-FR" sz="1200" dirty="0" err="1"/>
              <a:t>Acolite</a:t>
            </a:r>
            <a:r>
              <a:rPr lang="fr-FR" sz="1200" dirty="0"/>
              <a:t>/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67326" y="768029"/>
            <a:ext cx="704492" cy="2769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200" dirty="0"/>
              <a:t>Images/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15516" y="1155969"/>
            <a:ext cx="1008112" cy="292368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300" b="1" i="1" dirty="0" err="1"/>
              <a:t>Acolite</a:t>
            </a:r>
            <a:endParaRPr lang="fr-FR" sz="1300" b="1" i="1" dirty="0"/>
          </a:p>
        </p:txBody>
      </p:sp>
      <p:sp>
        <p:nvSpPr>
          <p:cNvPr id="20" name="Accolade fermante 19"/>
          <p:cNvSpPr/>
          <p:nvPr/>
        </p:nvSpPr>
        <p:spPr>
          <a:xfrm rot="5400000">
            <a:off x="629736" y="782598"/>
            <a:ext cx="179672" cy="704492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21" name="Accolade fermante 20"/>
          <p:cNvSpPr/>
          <p:nvPr/>
        </p:nvSpPr>
        <p:spPr>
          <a:xfrm rot="5400000">
            <a:off x="629736" y="1096112"/>
            <a:ext cx="179672" cy="704492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619672" y="1191801"/>
            <a:ext cx="24482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err="1">
                <a:solidFill>
                  <a:schemeClr val="tx2"/>
                </a:solidFill>
              </a:rPr>
              <a:t>OpticalDataManagement</a:t>
            </a:r>
            <a:endParaRPr lang="fr-FR" sz="1300" b="1" dirty="0">
              <a:solidFill>
                <a:schemeClr val="tx2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619672" y="1499212"/>
            <a:ext cx="2448272" cy="99257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300" b="1" i="1" dirty="0" smtClean="0"/>
              <a:t>Copyjp200MT2Ncintiff.py</a:t>
            </a:r>
          </a:p>
          <a:p>
            <a:pPr algn="ctr">
              <a:lnSpc>
                <a:spcPct val="150000"/>
              </a:lnSpc>
            </a:pPr>
            <a:r>
              <a:rPr lang="fr-FR" sz="1300" b="1" i="1" dirty="0" err="1" smtClean="0"/>
              <a:t>TileProcessing.ipnyb</a:t>
            </a:r>
            <a:endParaRPr lang="fr-FR" sz="1300" b="1" i="1" dirty="0"/>
          </a:p>
          <a:p>
            <a:pPr algn="ctr">
              <a:lnSpc>
                <a:spcPct val="150000"/>
              </a:lnSpc>
            </a:pPr>
            <a:r>
              <a:rPr lang="fr-FR" sz="1300" b="1" i="1" dirty="0" smtClean="0"/>
              <a:t> </a:t>
            </a:r>
            <a:r>
              <a:rPr lang="fr-FR" sz="1300" b="1" i="1" dirty="0" err="1" smtClean="0"/>
              <a:t>Get_X.ipynb</a:t>
            </a:r>
            <a:r>
              <a:rPr lang="fr-FR" sz="1300" b="1" i="1" dirty="0" smtClean="0"/>
              <a:t>     </a:t>
            </a:r>
            <a:r>
              <a:rPr lang="fr-FR" sz="1300" b="1" i="1" dirty="0" err="1" smtClean="0"/>
              <a:t>Get_LRatio.ipynb</a:t>
            </a:r>
            <a:endParaRPr lang="fr-FR" sz="1300" b="1" i="1" dirty="0"/>
          </a:p>
        </p:txBody>
      </p:sp>
      <p:grpSp>
        <p:nvGrpSpPr>
          <p:cNvPr id="31" name="Groupe 30"/>
          <p:cNvGrpSpPr/>
          <p:nvPr/>
        </p:nvGrpSpPr>
        <p:grpSpPr>
          <a:xfrm>
            <a:off x="5076056" y="1191802"/>
            <a:ext cx="2448272" cy="999908"/>
            <a:chOff x="1405589" y="676692"/>
            <a:chExt cx="2448272" cy="999908"/>
          </a:xfrm>
        </p:grpSpPr>
        <p:sp>
          <p:nvSpPr>
            <p:cNvPr id="32" name="ZoneTexte 31"/>
            <p:cNvSpPr txBox="1"/>
            <p:nvPr/>
          </p:nvSpPr>
          <p:spPr>
            <a:xfrm>
              <a:off x="1405589" y="676692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>
                  <a:solidFill>
                    <a:schemeClr val="tx2"/>
                  </a:solidFill>
                </a:rPr>
                <a:t>InSituDataManagement</a:t>
              </a:r>
              <a:endParaRPr lang="fr-FR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405589" y="984103"/>
              <a:ext cx="2448272" cy="69249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300" b="1" i="1" dirty="0" err="1" smtClean="0"/>
                <a:t>GetCleanInSituSurvey.ipynb</a:t>
              </a:r>
              <a:endParaRPr lang="fr-FR" sz="1300" b="1" i="1" dirty="0" smtClean="0"/>
            </a:p>
            <a:p>
              <a:pPr algn="ctr">
                <a:lnSpc>
                  <a:spcPct val="150000"/>
                </a:lnSpc>
              </a:pPr>
              <a:r>
                <a:rPr lang="fr-FR" sz="1300" b="1" i="1" dirty="0" err="1" smtClean="0"/>
                <a:t>Tide_Correction.ipynb</a:t>
              </a:r>
              <a:endParaRPr lang="fr-FR" sz="1300" b="1" i="1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1621129" y="3492951"/>
            <a:ext cx="5828563" cy="1151829"/>
            <a:chOff x="1405587" y="676692"/>
            <a:chExt cx="4109279" cy="1088985"/>
          </a:xfrm>
        </p:grpSpPr>
        <p:sp>
          <p:nvSpPr>
            <p:cNvPr id="35" name="ZoneTexte 34"/>
            <p:cNvSpPr txBox="1"/>
            <p:nvPr/>
          </p:nvSpPr>
          <p:spPr>
            <a:xfrm>
              <a:off x="1405588" y="676692"/>
              <a:ext cx="3382916" cy="290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>
                  <a:solidFill>
                    <a:schemeClr val="tx2"/>
                  </a:solidFill>
                </a:rPr>
                <a:t>Modeling</a:t>
              </a:r>
              <a:endParaRPr lang="fr-FR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405587" y="984103"/>
              <a:ext cx="4109279" cy="78157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fr-FR" sz="1300" b="1" i="1" dirty="0" err="1" smtClean="0"/>
                <a:t>GetBathy_Lyzenga.ipynb</a:t>
              </a:r>
              <a:r>
                <a:rPr lang="fr-FR" sz="1300" b="1" i="1" dirty="0" smtClean="0"/>
                <a:t>	</a:t>
              </a:r>
              <a:r>
                <a:rPr lang="fr-FR" sz="1300" b="1" i="1" dirty="0" smtClean="0"/>
                <a:t> </a:t>
              </a:r>
              <a:r>
                <a:rPr lang="fr-FR" sz="1300" b="1" i="1" dirty="0" err="1" smtClean="0"/>
                <a:t>GetBathy_Stumpf.ipynb</a:t>
              </a:r>
              <a:endParaRPr lang="fr-FR" sz="1300" b="1" i="1" dirty="0" smtClean="0"/>
            </a:p>
            <a:p>
              <a:pPr algn="just">
                <a:lnSpc>
                  <a:spcPct val="150000"/>
                </a:lnSpc>
              </a:pPr>
              <a:r>
                <a:rPr lang="fr-FR" sz="1300" b="1" i="1" dirty="0" smtClean="0"/>
                <a:t>       </a:t>
              </a:r>
              <a:r>
                <a:rPr lang="fr-FR" sz="1300" b="1" i="1" dirty="0" err="1" smtClean="0"/>
                <a:t>GetBathy_Lyzenga_WithFieldD</a:t>
              </a:r>
              <a:r>
                <a:rPr lang="fr-FR" sz="1300" b="1" i="1" dirty="0" smtClean="0"/>
                <a:t>..</a:t>
              </a:r>
              <a:r>
                <a:rPr lang="fr-FR" sz="1300" b="1" i="1" dirty="0" smtClean="0"/>
                <a:t>.</a:t>
              </a:r>
              <a:r>
                <a:rPr lang="fr-FR" sz="1300" b="1" i="1" dirty="0" err="1" smtClean="0"/>
                <a:t>ipynb</a:t>
              </a:r>
              <a:r>
                <a:rPr lang="fr-FR" sz="1300" b="1" i="1" dirty="0" smtClean="0"/>
                <a:t>    </a:t>
              </a:r>
              <a:r>
                <a:rPr lang="fr-FR" sz="1300" b="1" i="1" dirty="0" err="1" smtClean="0"/>
                <a:t>GetBathy_Stumpf_WithFieldD</a:t>
              </a:r>
              <a:r>
                <a:rPr lang="fr-FR" sz="1300" b="1" i="1" dirty="0" smtClean="0"/>
                <a:t>...</a:t>
              </a:r>
              <a:r>
                <a:rPr lang="fr-FR" sz="1300" b="1" i="1" dirty="0" err="1" smtClean="0"/>
                <a:t>ipynb</a:t>
              </a:r>
              <a:endParaRPr lang="fr-FR" sz="1300" b="1" i="1" dirty="0" smtClean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1331640" y="1594899"/>
            <a:ext cx="576064" cy="250615"/>
            <a:chOff x="-1908721" y="4101097"/>
            <a:chExt cx="288033" cy="345889"/>
          </a:xfrm>
        </p:grpSpPr>
        <p:sp>
          <p:nvSpPr>
            <p:cNvPr id="44" name="Accolade fermante 43"/>
            <p:cNvSpPr/>
            <p:nvPr/>
          </p:nvSpPr>
          <p:spPr>
            <a:xfrm>
              <a:off x="-1763975" y="4101097"/>
              <a:ext cx="143287" cy="345889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45" name="Accolade fermante 44"/>
            <p:cNvSpPr/>
            <p:nvPr/>
          </p:nvSpPr>
          <p:spPr>
            <a:xfrm rot="10800000">
              <a:off x="-1908721" y="4101097"/>
              <a:ext cx="161588" cy="345887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107504" y="2601161"/>
            <a:ext cx="1008112" cy="292368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300" b="1" i="1" dirty="0" err="1" smtClean="0"/>
              <a:t>Qgis</a:t>
            </a:r>
            <a:endParaRPr lang="fr-FR" sz="1300" b="1" i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429494" y="1927885"/>
            <a:ext cx="704492" cy="5232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endParaRPr lang="fr-FR" sz="800" dirty="0" smtClean="0"/>
          </a:p>
          <a:p>
            <a:pPr algn="ctr"/>
            <a:r>
              <a:rPr lang="fr-FR" sz="1200" dirty="0" err="1" smtClean="0"/>
              <a:t>Shapes</a:t>
            </a:r>
            <a:r>
              <a:rPr lang="fr-FR" sz="1200" dirty="0" smtClean="0"/>
              <a:t>/</a:t>
            </a:r>
          </a:p>
          <a:p>
            <a:pPr algn="ctr"/>
            <a:endParaRPr lang="fr-FR" sz="800" dirty="0"/>
          </a:p>
        </p:txBody>
      </p:sp>
      <p:sp>
        <p:nvSpPr>
          <p:cNvPr id="52" name="Accolade fermante 51"/>
          <p:cNvSpPr/>
          <p:nvPr/>
        </p:nvSpPr>
        <p:spPr>
          <a:xfrm rot="16200000">
            <a:off x="530502" y="2404987"/>
            <a:ext cx="179672" cy="377596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53" name="Accolade fermante 52"/>
          <p:cNvSpPr/>
          <p:nvPr/>
        </p:nvSpPr>
        <p:spPr>
          <a:xfrm rot="10800000">
            <a:off x="1187625" y="1927885"/>
            <a:ext cx="611720" cy="188798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54" name="Accolade fermante 53"/>
          <p:cNvSpPr/>
          <p:nvPr/>
        </p:nvSpPr>
        <p:spPr>
          <a:xfrm>
            <a:off x="1152697" y="2178081"/>
            <a:ext cx="538983" cy="188798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2864768" y="2775920"/>
            <a:ext cx="1752944" cy="2769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200" dirty="0" err="1" smtClean="0"/>
              <a:t>CompressedData</a:t>
            </a:r>
            <a:r>
              <a:rPr lang="fr-FR" sz="1200" dirty="0" smtClean="0"/>
              <a:t>/</a:t>
            </a:r>
            <a:endParaRPr lang="fr-FR" sz="1200" dirty="0"/>
          </a:p>
        </p:txBody>
      </p:sp>
      <p:sp>
        <p:nvSpPr>
          <p:cNvPr id="57" name="Accolade fermante 56"/>
          <p:cNvSpPr/>
          <p:nvPr/>
        </p:nvSpPr>
        <p:spPr>
          <a:xfrm rot="5400000">
            <a:off x="2709992" y="1483625"/>
            <a:ext cx="315402" cy="2256487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884368" y="1594899"/>
            <a:ext cx="1224136" cy="5232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endParaRPr lang="fr-FR" sz="800" dirty="0" smtClean="0"/>
          </a:p>
          <a:p>
            <a:pPr algn="ctr"/>
            <a:r>
              <a:rPr lang="fr-FR" sz="1200" dirty="0" err="1" smtClean="0"/>
              <a:t>MeasuresBathy</a:t>
            </a:r>
            <a:r>
              <a:rPr lang="fr-FR" sz="1200" dirty="0" smtClean="0"/>
              <a:t>/</a:t>
            </a:r>
          </a:p>
          <a:p>
            <a:pPr algn="ctr"/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4299556" y="1883794"/>
            <a:ext cx="704492" cy="2769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200" dirty="0" smtClean="0"/>
              <a:t>Tide/</a:t>
            </a:r>
            <a:endParaRPr lang="fr-FR" sz="1200" dirty="0"/>
          </a:p>
        </p:txBody>
      </p:sp>
      <p:grpSp>
        <p:nvGrpSpPr>
          <p:cNvPr id="60" name="Groupe 59"/>
          <p:cNvGrpSpPr/>
          <p:nvPr/>
        </p:nvGrpSpPr>
        <p:grpSpPr>
          <a:xfrm>
            <a:off x="7308304" y="1578879"/>
            <a:ext cx="504056" cy="266635"/>
            <a:chOff x="-1908721" y="4101097"/>
            <a:chExt cx="288033" cy="345889"/>
          </a:xfrm>
        </p:grpSpPr>
        <p:sp>
          <p:nvSpPr>
            <p:cNvPr id="61" name="Accolade fermante 60"/>
            <p:cNvSpPr/>
            <p:nvPr/>
          </p:nvSpPr>
          <p:spPr>
            <a:xfrm>
              <a:off x="-1763975" y="4101097"/>
              <a:ext cx="143287" cy="345889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62" name="Accolade fermante 61"/>
            <p:cNvSpPr/>
            <p:nvPr/>
          </p:nvSpPr>
          <p:spPr>
            <a:xfrm rot="10800000">
              <a:off x="-1908721" y="4101097"/>
              <a:ext cx="161588" cy="345887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</p:grpSp>
      <p:sp>
        <p:nvSpPr>
          <p:cNvPr id="63" name="Accolade fermante 62"/>
          <p:cNvSpPr/>
          <p:nvPr/>
        </p:nvSpPr>
        <p:spPr>
          <a:xfrm>
            <a:off x="5048423" y="1927886"/>
            <a:ext cx="444823" cy="190214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64" name="Accolade fermante 63"/>
          <p:cNvSpPr/>
          <p:nvPr/>
        </p:nvSpPr>
        <p:spPr>
          <a:xfrm>
            <a:off x="7293673" y="1932901"/>
            <a:ext cx="444823" cy="190214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321482" y="3896562"/>
            <a:ext cx="920516" cy="2769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200" dirty="0" err="1" smtClean="0"/>
              <a:t>DataShom</a:t>
            </a:r>
            <a:r>
              <a:rPr lang="fr-FR" sz="1200" dirty="0" smtClean="0"/>
              <a:t>/</a:t>
            </a:r>
            <a:endParaRPr lang="fr-FR" sz="1200" dirty="0"/>
          </a:p>
        </p:txBody>
      </p:sp>
      <p:sp>
        <p:nvSpPr>
          <p:cNvPr id="66" name="ZoneTexte 65"/>
          <p:cNvSpPr txBox="1"/>
          <p:nvPr/>
        </p:nvSpPr>
        <p:spPr>
          <a:xfrm>
            <a:off x="7784405" y="4224364"/>
            <a:ext cx="1224136" cy="2769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200" dirty="0" err="1" smtClean="0"/>
              <a:t>MeasuresBathy</a:t>
            </a:r>
            <a:r>
              <a:rPr lang="fr-FR" sz="1200" dirty="0" smtClean="0"/>
              <a:t>/</a:t>
            </a:r>
          </a:p>
        </p:txBody>
      </p:sp>
      <p:sp>
        <p:nvSpPr>
          <p:cNvPr id="67" name="Accolade fermante 66"/>
          <p:cNvSpPr/>
          <p:nvPr/>
        </p:nvSpPr>
        <p:spPr>
          <a:xfrm rot="5400000">
            <a:off x="3492287" y="2425383"/>
            <a:ext cx="497905" cy="1752944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70" name="Accolade fermante 69"/>
          <p:cNvSpPr/>
          <p:nvPr/>
        </p:nvSpPr>
        <p:spPr>
          <a:xfrm rot="10800000">
            <a:off x="7429515" y="4231441"/>
            <a:ext cx="354890" cy="269902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71" name="Accolade fermante 70"/>
          <p:cNvSpPr/>
          <p:nvPr/>
        </p:nvSpPr>
        <p:spPr>
          <a:xfrm>
            <a:off x="1250537" y="3903639"/>
            <a:ext cx="404277" cy="269902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72" name="Accolade fermante 71"/>
          <p:cNvSpPr/>
          <p:nvPr/>
        </p:nvSpPr>
        <p:spPr>
          <a:xfrm rot="5400000">
            <a:off x="4288165" y="1981542"/>
            <a:ext cx="497905" cy="5825153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3658938" y="5196820"/>
            <a:ext cx="1752944" cy="2769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200" dirty="0" err="1" smtClean="0"/>
              <a:t>Resultats</a:t>
            </a:r>
            <a:r>
              <a:rPr lang="fr-FR" sz="1200" dirty="0" smtClean="0"/>
              <a:t>/</a:t>
            </a:r>
            <a:r>
              <a:rPr lang="fr-FR" sz="1200" dirty="0" err="1" smtClean="0"/>
              <a:t>Bathymetries</a:t>
            </a:r>
            <a:r>
              <a:rPr lang="fr-FR" sz="1200" dirty="0" smtClean="0"/>
              <a:t>/</a:t>
            </a:r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988511" y="976358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(1)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983395" y="1302153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(1)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1547664" y="1612484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(2)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557648" y="1917412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(4)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12906" y="2167793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(5)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736670" y="2531901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(3)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7449692" y="1609646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(6)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5004048" y="1920286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(7)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7240334" y="1920286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(7)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3923928" y="2493476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(5)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4572000" y="2804660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(8)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7559277" y="4255131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(8)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1389392" y="3832570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(8)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7421475" y="4688375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(8)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624541" y="3283362"/>
            <a:ext cx="704492" cy="2769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22" tIns="45710" rIns="91422" bIns="45710" rtlCol="0">
            <a:spAutoFit/>
          </a:bodyPr>
          <a:lstStyle/>
          <a:p>
            <a:pPr algn="ctr"/>
            <a:r>
              <a:rPr lang="fr-FR" sz="1200" dirty="0" err="1" smtClean="0"/>
              <a:t>Shapes</a:t>
            </a:r>
            <a:r>
              <a:rPr lang="fr-FR" sz="1200" dirty="0" smtClean="0"/>
              <a:t>/</a:t>
            </a:r>
          </a:p>
        </p:txBody>
      </p:sp>
      <p:sp>
        <p:nvSpPr>
          <p:cNvPr id="92" name="Accolade fermante 91"/>
          <p:cNvSpPr/>
          <p:nvPr/>
        </p:nvSpPr>
        <p:spPr>
          <a:xfrm rot="5400000">
            <a:off x="1856592" y="3328290"/>
            <a:ext cx="240390" cy="704492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93" name="ZoneTexte 92"/>
          <p:cNvSpPr txBox="1"/>
          <p:nvPr/>
        </p:nvSpPr>
        <p:spPr>
          <a:xfrm>
            <a:off x="2295869" y="3223665"/>
            <a:ext cx="350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i="1" dirty="0" smtClean="0">
                <a:solidFill>
                  <a:srgbClr val="7030A0"/>
                </a:solidFill>
              </a:rPr>
              <a:t>(8)</a:t>
            </a:r>
            <a:endParaRPr lang="fr-FR" sz="8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1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colade fermante 3"/>
          <p:cNvSpPr/>
          <p:nvPr/>
        </p:nvSpPr>
        <p:spPr>
          <a:xfrm rot="5400000">
            <a:off x="-1690946" y="1628800"/>
            <a:ext cx="216024" cy="13681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38" name="Accolade fermante 37"/>
          <p:cNvSpPr/>
          <p:nvPr/>
        </p:nvSpPr>
        <p:spPr>
          <a:xfrm rot="5400000">
            <a:off x="-2798438" y="1941155"/>
            <a:ext cx="179672" cy="70449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grpSp>
        <p:nvGrpSpPr>
          <p:cNvPr id="42" name="Groupe 41"/>
          <p:cNvGrpSpPr/>
          <p:nvPr/>
        </p:nvGrpSpPr>
        <p:grpSpPr>
          <a:xfrm>
            <a:off x="-1908721" y="4101097"/>
            <a:ext cx="288033" cy="345889"/>
            <a:chOff x="-1908721" y="4101097"/>
            <a:chExt cx="288033" cy="345889"/>
          </a:xfrm>
        </p:grpSpPr>
        <p:sp>
          <p:nvSpPr>
            <p:cNvPr id="40" name="Accolade fermante 39"/>
            <p:cNvSpPr/>
            <p:nvPr/>
          </p:nvSpPr>
          <p:spPr>
            <a:xfrm>
              <a:off x="-1763975" y="4101097"/>
              <a:ext cx="143287" cy="345889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41" name="Accolade fermante 40"/>
            <p:cNvSpPr/>
            <p:nvPr/>
          </p:nvSpPr>
          <p:spPr>
            <a:xfrm rot="10800000">
              <a:off x="-1908721" y="4101097"/>
              <a:ext cx="161588" cy="34588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-1756321" y="4253497"/>
            <a:ext cx="288033" cy="345889"/>
            <a:chOff x="-1908721" y="4101097"/>
            <a:chExt cx="288033" cy="345889"/>
          </a:xfrm>
        </p:grpSpPr>
        <p:sp>
          <p:nvSpPr>
            <p:cNvPr id="47" name="Accolade fermante 46"/>
            <p:cNvSpPr/>
            <p:nvPr/>
          </p:nvSpPr>
          <p:spPr>
            <a:xfrm>
              <a:off x="-1763975" y="4101097"/>
              <a:ext cx="143287" cy="345889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48" name="Accolade fermante 47"/>
            <p:cNvSpPr/>
            <p:nvPr/>
          </p:nvSpPr>
          <p:spPr>
            <a:xfrm rot="10800000">
              <a:off x="-1908721" y="4101097"/>
              <a:ext cx="161588" cy="34588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796405" y="768029"/>
            <a:ext cx="7664027" cy="5040207"/>
            <a:chOff x="796405" y="768029"/>
            <a:chExt cx="7664027" cy="5040207"/>
          </a:xfrm>
        </p:grpSpPr>
        <p:sp>
          <p:nvSpPr>
            <p:cNvPr id="68" name="Rectangle 67"/>
            <p:cNvSpPr/>
            <p:nvPr/>
          </p:nvSpPr>
          <p:spPr>
            <a:xfrm>
              <a:off x="2380581" y="3615606"/>
              <a:ext cx="5616624" cy="252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28349" y="1916832"/>
              <a:ext cx="3672433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96405" y="1578879"/>
              <a:ext cx="1224136" cy="64631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lIns="91422" tIns="45710" rIns="91422" bIns="45710" rtlCol="0">
              <a:spAutoFit/>
            </a:bodyPr>
            <a:lstStyle/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Images/</a:t>
              </a:r>
              <a:r>
                <a:rPr lang="fr-FR" sz="1200" dirty="0" err="1" smtClean="0"/>
                <a:t>Acolite</a:t>
              </a:r>
              <a:r>
                <a:rPr lang="fr-FR" sz="1200" dirty="0" smtClean="0"/>
                <a:t>/</a:t>
              </a:r>
            </a:p>
            <a:p>
              <a:pPr algn="ctr"/>
              <a:endParaRPr lang="fr-FR" sz="12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056227" y="768029"/>
              <a:ext cx="704492" cy="27697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lIns="91422" tIns="45710" rIns="91422" bIns="45710" rtlCol="0">
              <a:spAutoFit/>
            </a:bodyPr>
            <a:lstStyle/>
            <a:p>
              <a:pPr algn="ctr"/>
              <a:r>
                <a:rPr lang="fr-FR" sz="1200" dirty="0"/>
                <a:t>Images/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04417" y="1155969"/>
              <a:ext cx="1008112" cy="292368"/>
            </a:xfrm>
            <a:prstGeom prst="rect">
              <a:avLst/>
            </a:prstGeom>
            <a:noFill/>
          </p:spPr>
          <p:txBody>
            <a:bodyPr wrap="square" lIns="91422" tIns="45710" rIns="91422" bIns="45710" rtlCol="0">
              <a:spAutoFit/>
            </a:bodyPr>
            <a:lstStyle/>
            <a:p>
              <a:pPr algn="ctr"/>
              <a:r>
                <a:rPr lang="fr-FR" sz="1300" b="1" i="1" dirty="0" err="1"/>
                <a:t>Acolite</a:t>
              </a:r>
              <a:endParaRPr lang="fr-FR" sz="1300" b="1" i="1" dirty="0"/>
            </a:p>
          </p:txBody>
        </p:sp>
        <p:sp>
          <p:nvSpPr>
            <p:cNvPr id="20" name="Accolade fermante 19"/>
            <p:cNvSpPr/>
            <p:nvPr/>
          </p:nvSpPr>
          <p:spPr>
            <a:xfrm rot="5400000">
              <a:off x="1318637" y="782598"/>
              <a:ext cx="179672" cy="704492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21" name="Accolade fermante 20"/>
            <p:cNvSpPr/>
            <p:nvPr/>
          </p:nvSpPr>
          <p:spPr>
            <a:xfrm rot="5400000">
              <a:off x="1318637" y="1096112"/>
              <a:ext cx="179672" cy="704492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2308573" y="1191801"/>
              <a:ext cx="3888432" cy="999908"/>
              <a:chOff x="1405589" y="676692"/>
              <a:chExt cx="2448272" cy="999908"/>
            </a:xfrm>
          </p:grpSpPr>
          <p:sp>
            <p:nvSpPr>
              <p:cNvPr id="10" name="ZoneTexte 9"/>
              <p:cNvSpPr txBox="1"/>
              <p:nvPr/>
            </p:nvSpPr>
            <p:spPr>
              <a:xfrm>
                <a:off x="1405589" y="676692"/>
                <a:ext cx="244827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b="1" dirty="0" err="1">
                    <a:solidFill>
                      <a:schemeClr val="tx2"/>
                    </a:solidFill>
                  </a:rPr>
                  <a:t>OpticalDataManagement</a:t>
                </a:r>
                <a:endParaRPr lang="fr-FR" sz="13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405589" y="984103"/>
                <a:ext cx="2448272" cy="692497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1300" b="1" i="1" dirty="0" err="1" smtClean="0"/>
                  <a:t>TileProcessing.ipnyb</a:t>
                </a:r>
                <a:endParaRPr lang="fr-FR" sz="1300" b="1" i="1" dirty="0"/>
              </a:p>
              <a:p>
                <a:pPr algn="ctr">
                  <a:lnSpc>
                    <a:spcPct val="150000"/>
                  </a:lnSpc>
                </a:pPr>
                <a:r>
                  <a:rPr lang="fr-FR" sz="1300" b="1" i="1" dirty="0" smtClean="0"/>
                  <a:t> </a:t>
                </a:r>
                <a:r>
                  <a:rPr lang="fr-FR" sz="1300" b="1" i="1" dirty="0" err="1" smtClean="0"/>
                  <a:t>Get_Ratio_Deglinted.ipynb</a:t>
                </a:r>
                <a:r>
                  <a:rPr lang="fr-FR" sz="1300" b="1" i="1" dirty="0" smtClean="0"/>
                  <a:t>     </a:t>
                </a:r>
                <a:r>
                  <a:rPr lang="fr-FR" sz="1300" b="1" i="1" dirty="0" err="1" smtClean="0"/>
                  <a:t>Get_Ratio_Raw.ipynb</a:t>
                </a:r>
                <a:endParaRPr lang="fr-FR" sz="1300" b="1" i="1" dirty="0"/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2310030" y="3204919"/>
              <a:ext cx="5828563" cy="717567"/>
              <a:chOff x="1405587" y="676692"/>
              <a:chExt cx="4109279" cy="678416"/>
            </a:xfrm>
          </p:grpSpPr>
          <p:sp>
            <p:nvSpPr>
              <p:cNvPr id="35" name="ZoneTexte 34"/>
              <p:cNvSpPr txBox="1"/>
              <p:nvPr/>
            </p:nvSpPr>
            <p:spPr>
              <a:xfrm>
                <a:off x="1405588" y="676692"/>
                <a:ext cx="3382916" cy="29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err="1">
                    <a:solidFill>
                      <a:schemeClr val="tx2"/>
                    </a:solidFill>
                  </a:rPr>
                  <a:t>Modeling</a:t>
                </a:r>
                <a:endParaRPr lang="fr-FR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1405587" y="984103"/>
                <a:ext cx="4109279" cy="371005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fr-FR" sz="1300" b="1" i="1" dirty="0" err="1" smtClean="0"/>
                  <a:t>GetBathy_Stumpf_RawData.ipynb</a:t>
                </a:r>
                <a:r>
                  <a:rPr lang="fr-FR" sz="1300" b="1" i="1" dirty="0" smtClean="0"/>
                  <a:t>	</a:t>
                </a:r>
                <a:r>
                  <a:rPr lang="fr-FR" sz="1300" b="1" i="1" dirty="0" smtClean="0"/>
                  <a:t> </a:t>
                </a:r>
                <a:r>
                  <a:rPr lang="fr-FR" sz="1300" b="1" i="1" dirty="0" err="1" smtClean="0"/>
                  <a:t>GetBathy_Stumpf_DeglintedData.ipynb</a:t>
                </a:r>
                <a:endParaRPr lang="fr-FR" sz="1300" b="1" i="1" dirty="0" smtClean="0"/>
              </a:p>
            </p:txBody>
          </p:sp>
        </p:grpSp>
        <p:grpSp>
          <p:nvGrpSpPr>
            <p:cNvPr id="43" name="Groupe 42"/>
            <p:cNvGrpSpPr/>
            <p:nvPr/>
          </p:nvGrpSpPr>
          <p:grpSpPr>
            <a:xfrm>
              <a:off x="2020540" y="1594899"/>
              <a:ext cx="964229" cy="250615"/>
              <a:chOff x="-1908721" y="4101097"/>
              <a:chExt cx="288033" cy="345889"/>
            </a:xfrm>
          </p:grpSpPr>
          <p:sp>
            <p:nvSpPr>
              <p:cNvPr id="44" name="Accolade fermante 43"/>
              <p:cNvSpPr/>
              <p:nvPr/>
            </p:nvSpPr>
            <p:spPr>
              <a:xfrm>
                <a:off x="-1763975" y="4101097"/>
                <a:ext cx="143287" cy="345889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Accolade fermante 44"/>
              <p:cNvSpPr/>
              <p:nvPr/>
            </p:nvSpPr>
            <p:spPr>
              <a:xfrm rot="10800000">
                <a:off x="-1908721" y="4101097"/>
                <a:ext cx="161588" cy="345887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9" name="ZoneTexte 48"/>
            <p:cNvSpPr txBox="1"/>
            <p:nvPr/>
          </p:nvSpPr>
          <p:spPr>
            <a:xfrm>
              <a:off x="6441077" y="2276872"/>
              <a:ext cx="1008112" cy="292368"/>
            </a:xfrm>
            <a:prstGeom prst="rect">
              <a:avLst/>
            </a:prstGeom>
            <a:noFill/>
          </p:spPr>
          <p:txBody>
            <a:bodyPr wrap="square" lIns="91422" tIns="45710" rIns="91422" bIns="45710" rtlCol="0">
              <a:spAutoFit/>
            </a:bodyPr>
            <a:lstStyle/>
            <a:p>
              <a:pPr algn="ctr"/>
              <a:r>
                <a:rPr lang="fr-FR" sz="1300" b="1" i="1" dirty="0" err="1" smtClean="0"/>
                <a:t>Qgis</a:t>
              </a:r>
              <a:endParaRPr lang="fr-FR" sz="1300" b="1" i="1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6762856" y="1628800"/>
              <a:ext cx="704492" cy="523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lIns="91422" tIns="45710" rIns="91422" bIns="45710" rtlCol="0">
              <a:spAutoFit/>
            </a:bodyPr>
            <a:lstStyle/>
            <a:p>
              <a:pPr algn="ctr"/>
              <a:endParaRPr lang="fr-FR" sz="800" dirty="0" smtClean="0"/>
            </a:p>
            <a:p>
              <a:pPr algn="ctr"/>
              <a:r>
                <a:rPr lang="fr-FR" sz="1200" dirty="0" err="1" smtClean="0"/>
                <a:t>Shapes</a:t>
              </a:r>
              <a:r>
                <a:rPr lang="fr-FR" sz="1200" dirty="0" smtClean="0"/>
                <a:t>/</a:t>
              </a:r>
            </a:p>
            <a:p>
              <a:pPr algn="ctr"/>
              <a:endParaRPr lang="fr-FR" sz="800" dirty="0"/>
            </a:p>
          </p:txBody>
        </p:sp>
        <p:sp>
          <p:nvSpPr>
            <p:cNvPr id="52" name="Accolade fermante 51"/>
            <p:cNvSpPr/>
            <p:nvPr/>
          </p:nvSpPr>
          <p:spPr>
            <a:xfrm rot="16200000">
              <a:off x="6863864" y="2105902"/>
              <a:ext cx="179672" cy="377596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53" name="Accolade fermante 52"/>
            <p:cNvSpPr/>
            <p:nvPr/>
          </p:nvSpPr>
          <p:spPr>
            <a:xfrm rot="10800000">
              <a:off x="6100781" y="1916831"/>
              <a:ext cx="641273" cy="216025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54" name="Accolade fermante 53"/>
            <p:cNvSpPr/>
            <p:nvPr/>
          </p:nvSpPr>
          <p:spPr>
            <a:xfrm>
              <a:off x="5435929" y="1628800"/>
              <a:ext cx="1300059" cy="173004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553669" y="2487888"/>
              <a:ext cx="1752944" cy="27697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lIns="91422" tIns="45710" rIns="91422" bIns="45710" rtlCol="0">
              <a:spAutoFit/>
            </a:bodyPr>
            <a:lstStyle/>
            <a:p>
              <a:pPr algn="ctr"/>
              <a:r>
                <a:rPr lang="fr-FR" sz="1200" dirty="0" err="1" smtClean="0"/>
                <a:t>CompressedData</a:t>
              </a:r>
              <a:r>
                <a:rPr lang="fr-FR" sz="1200" dirty="0" smtClean="0"/>
                <a:t>/</a:t>
              </a:r>
              <a:endParaRPr lang="fr-FR" sz="1200" dirty="0"/>
            </a:p>
          </p:txBody>
        </p:sp>
        <p:sp>
          <p:nvSpPr>
            <p:cNvPr id="57" name="Accolade fermante 56"/>
            <p:cNvSpPr/>
            <p:nvPr/>
          </p:nvSpPr>
          <p:spPr>
            <a:xfrm rot="5400000">
              <a:off x="4138336" y="422869"/>
              <a:ext cx="348683" cy="3768657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010383" y="3608530"/>
              <a:ext cx="920516" cy="27697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lIns="91422" tIns="45710" rIns="91422" bIns="45710" rtlCol="0">
              <a:spAutoFit/>
            </a:bodyPr>
            <a:lstStyle/>
            <a:p>
              <a:pPr algn="ctr"/>
              <a:r>
                <a:rPr lang="fr-FR" sz="1200" dirty="0" err="1" smtClean="0"/>
                <a:t>DataShom</a:t>
              </a:r>
              <a:r>
                <a:rPr lang="fr-FR" sz="1200" dirty="0" smtClean="0"/>
                <a:t>/</a:t>
              </a:r>
              <a:endParaRPr lang="fr-FR" sz="1200" dirty="0"/>
            </a:p>
          </p:txBody>
        </p:sp>
        <p:sp>
          <p:nvSpPr>
            <p:cNvPr id="67" name="Accolade fermante 66"/>
            <p:cNvSpPr/>
            <p:nvPr/>
          </p:nvSpPr>
          <p:spPr>
            <a:xfrm rot="5400000">
              <a:off x="4181188" y="2137351"/>
              <a:ext cx="497905" cy="1752944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71" name="Accolade fermante 70"/>
            <p:cNvSpPr/>
            <p:nvPr/>
          </p:nvSpPr>
          <p:spPr>
            <a:xfrm>
              <a:off x="1939438" y="3615607"/>
              <a:ext cx="404277" cy="269902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72" name="Accolade fermante 71"/>
            <p:cNvSpPr/>
            <p:nvPr/>
          </p:nvSpPr>
          <p:spPr>
            <a:xfrm rot="5400000">
              <a:off x="4977066" y="1260640"/>
              <a:ext cx="497905" cy="5825153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4347839" y="4475918"/>
              <a:ext cx="1752944" cy="27697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lIns="91422" tIns="45710" rIns="91422" bIns="45710" rtlCol="0">
              <a:spAutoFit/>
            </a:bodyPr>
            <a:lstStyle/>
            <a:p>
              <a:pPr algn="ctr"/>
              <a:r>
                <a:rPr lang="fr-FR" sz="1200" dirty="0" err="1" smtClean="0"/>
                <a:t>Resultats</a:t>
              </a:r>
              <a:r>
                <a:rPr lang="fr-FR" sz="1200" dirty="0" smtClean="0"/>
                <a:t>/</a:t>
              </a:r>
              <a:r>
                <a:rPr lang="fr-FR" sz="1200" dirty="0" err="1" smtClean="0"/>
                <a:t>Bathymetries</a:t>
              </a:r>
              <a:r>
                <a:rPr lang="fr-FR" sz="1200" dirty="0" smtClean="0"/>
                <a:t>/</a:t>
              </a:r>
              <a:endParaRPr lang="fr-FR" sz="1200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677412" y="976358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(1)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1672296" y="1302153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(1)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2390565" y="1612484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(3)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6412800" y="1908995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(4)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7070032" y="2232816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(2)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4612829" y="2159232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(4)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5260901" y="2804660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(5)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2078293" y="3544538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(5)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8110376" y="3967473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(5)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313442" y="2995330"/>
              <a:ext cx="704492" cy="27697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lIns="91422" tIns="45710" rIns="91422" bIns="45710" rtlCol="0">
              <a:spAutoFit/>
            </a:bodyPr>
            <a:lstStyle/>
            <a:p>
              <a:pPr algn="ctr"/>
              <a:r>
                <a:rPr lang="fr-FR" sz="1200" dirty="0" err="1" smtClean="0"/>
                <a:t>Shapes</a:t>
              </a:r>
              <a:r>
                <a:rPr lang="fr-FR" sz="1200" dirty="0" smtClean="0"/>
                <a:t>/</a:t>
              </a:r>
            </a:p>
          </p:txBody>
        </p:sp>
        <p:sp>
          <p:nvSpPr>
            <p:cNvPr id="92" name="Accolade fermante 91"/>
            <p:cNvSpPr/>
            <p:nvPr/>
          </p:nvSpPr>
          <p:spPr>
            <a:xfrm rot="5400000">
              <a:off x="2545493" y="3040258"/>
              <a:ext cx="240390" cy="704492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2984770" y="3223665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(5)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74" name="Groupe 73"/>
            <p:cNvGrpSpPr/>
            <p:nvPr/>
          </p:nvGrpSpPr>
          <p:grpSpPr>
            <a:xfrm>
              <a:off x="3388125" y="5121703"/>
              <a:ext cx="3720202" cy="686533"/>
              <a:chOff x="1309996" y="676692"/>
              <a:chExt cx="4344786" cy="649075"/>
            </a:xfrm>
          </p:grpSpPr>
          <p:sp>
            <p:nvSpPr>
              <p:cNvPr id="89" name="ZoneTexte 88"/>
              <p:cNvSpPr txBox="1"/>
              <p:nvPr/>
            </p:nvSpPr>
            <p:spPr>
              <a:xfrm>
                <a:off x="1309996" y="676692"/>
                <a:ext cx="4344786" cy="29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err="1" smtClean="0">
                    <a:solidFill>
                      <a:schemeClr val="tx2"/>
                    </a:solidFill>
                  </a:rPr>
                  <a:t>BathyVisualisationAndProcessing</a:t>
                </a:r>
                <a:endParaRPr lang="fr-FR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1405587" y="984103"/>
                <a:ext cx="4109279" cy="34166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1300" b="1" i="1" dirty="0" err="1" smtClean="0"/>
                  <a:t>GetInterpolated.ipynb</a:t>
                </a:r>
                <a:endParaRPr lang="fr-FR" sz="1300" b="1" i="1" dirty="0" smtClean="0"/>
              </a:p>
            </p:txBody>
          </p:sp>
        </p:grpSp>
        <p:grpSp>
          <p:nvGrpSpPr>
            <p:cNvPr id="94" name="Groupe 93"/>
            <p:cNvGrpSpPr/>
            <p:nvPr/>
          </p:nvGrpSpPr>
          <p:grpSpPr>
            <a:xfrm rot="5400000">
              <a:off x="5067583" y="4141554"/>
              <a:ext cx="395755" cy="1670641"/>
              <a:chOff x="-1908721" y="4101097"/>
              <a:chExt cx="288033" cy="345889"/>
            </a:xfrm>
          </p:grpSpPr>
          <p:sp>
            <p:nvSpPr>
              <p:cNvPr id="95" name="Accolade fermante 94"/>
              <p:cNvSpPr/>
              <p:nvPr/>
            </p:nvSpPr>
            <p:spPr>
              <a:xfrm>
                <a:off x="-1763975" y="4101097"/>
                <a:ext cx="143287" cy="345889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Accolade fermante 95"/>
              <p:cNvSpPr/>
              <p:nvPr/>
            </p:nvSpPr>
            <p:spPr>
              <a:xfrm rot="10800000">
                <a:off x="-1908721" y="4101097"/>
                <a:ext cx="161588" cy="345887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7" name="ZoneTexte 96"/>
            <p:cNvSpPr txBox="1"/>
            <p:nvPr/>
          </p:nvSpPr>
          <p:spPr>
            <a:xfrm>
              <a:off x="4173386" y="4906703"/>
              <a:ext cx="2333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(6)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458861" y="1618336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(3)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99" name="Accolade fermante 98"/>
            <p:cNvSpPr/>
            <p:nvPr/>
          </p:nvSpPr>
          <p:spPr>
            <a:xfrm>
              <a:off x="2027468" y="1916831"/>
              <a:ext cx="384292" cy="216026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1990760" y="1916832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(4)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89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colade fermante 3"/>
          <p:cNvSpPr/>
          <p:nvPr/>
        </p:nvSpPr>
        <p:spPr>
          <a:xfrm rot="5400000">
            <a:off x="-1690946" y="1628800"/>
            <a:ext cx="216024" cy="13681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sp>
        <p:nvSpPr>
          <p:cNvPr id="38" name="Accolade fermante 37"/>
          <p:cNvSpPr/>
          <p:nvPr/>
        </p:nvSpPr>
        <p:spPr>
          <a:xfrm rot="5400000">
            <a:off x="-2798438" y="1941155"/>
            <a:ext cx="179672" cy="70449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spcCol="0" rtlCol="0" anchor="ctr"/>
          <a:lstStyle/>
          <a:p>
            <a:pPr algn="ctr"/>
            <a:endParaRPr lang="fr-FR"/>
          </a:p>
        </p:txBody>
      </p:sp>
      <p:grpSp>
        <p:nvGrpSpPr>
          <p:cNvPr id="42" name="Groupe 41"/>
          <p:cNvGrpSpPr/>
          <p:nvPr/>
        </p:nvGrpSpPr>
        <p:grpSpPr>
          <a:xfrm>
            <a:off x="-1908721" y="4101097"/>
            <a:ext cx="288033" cy="345889"/>
            <a:chOff x="-1908721" y="4101097"/>
            <a:chExt cx="288033" cy="345889"/>
          </a:xfrm>
        </p:grpSpPr>
        <p:sp>
          <p:nvSpPr>
            <p:cNvPr id="40" name="Accolade fermante 39"/>
            <p:cNvSpPr/>
            <p:nvPr/>
          </p:nvSpPr>
          <p:spPr>
            <a:xfrm>
              <a:off x="-1763975" y="4101097"/>
              <a:ext cx="143287" cy="345889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41" name="Accolade fermante 40"/>
            <p:cNvSpPr/>
            <p:nvPr/>
          </p:nvSpPr>
          <p:spPr>
            <a:xfrm rot="10800000">
              <a:off x="-1908721" y="4101097"/>
              <a:ext cx="161588" cy="34588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-1756321" y="4253497"/>
            <a:ext cx="288033" cy="345889"/>
            <a:chOff x="-1908721" y="4101097"/>
            <a:chExt cx="288033" cy="345889"/>
          </a:xfrm>
        </p:grpSpPr>
        <p:sp>
          <p:nvSpPr>
            <p:cNvPr id="47" name="Accolade fermante 46"/>
            <p:cNvSpPr/>
            <p:nvPr/>
          </p:nvSpPr>
          <p:spPr>
            <a:xfrm>
              <a:off x="-1763975" y="4101097"/>
              <a:ext cx="143287" cy="345889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  <p:sp>
          <p:nvSpPr>
            <p:cNvPr id="48" name="Accolade fermante 47"/>
            <p:cNvSpPr/>
            <p:nvPr/>
          </p:nvSpPr>
          <p:spPr>
            <a:xfrm rot="10800000">
              <a:off x="-1908721" y="4101097"/>
              <a:ext cx="161588" cy="34588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22" tIns="45710" rIns="91422" bIns="45710" spcCol="0"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796405" y="768029"/>
            <a:ext cx="6793307" cy="3984868"/>
            <a:chOff x="796405" y="768029"/>
            <a:chExt cx="6793307" cy="3984868"/>
          </a:xfrm>
        </p:grpSpPr>
        <p:grpSp>
          <p:nvGrpSpPr>
            <p:cNvPr id="3" name="Groupe 2"/>
            <p:cNvGrpSpPr/>
            <p:nvPr/>
          </p:nvGrpSpPr>
          <p:grpSpPr>
            <a:xfrm>
              <a:off x="796405" y="768029"/>
              <a:ext cx="6793307" cy="3984868"/>
              <a:chOff x="796405" y="768029"/>
              <a:chExt cx="6793307" cy="3984868"/>
            </a:xfrm>
          </p:grpSpPr>
          <p:sp>
            <p:nvSpPr>
              <p:cNvPr id="17" name="ZoneTexte 16"/>
              <p:cNvSpPr txBox="1"/>
              <p:nvPr/>
            </p:nvSpPr>
            <p:spPr>
              <a:xfrm>
                <a:off x="796405" y="1578879"/>
                <a:ext cx="1224136" cy="646311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endParaRPr lang="fr-FR" sz="1200" dirty="0" smtClean="0"/>
              </a:p>
              <a:p>
                <a:pPr algn="ctr"/>
                <a:r>
                  <a:rPr lang="fr-FR" sz="1200" dirty="0" smtClean="0"/>
                  <a:t>Images/</a:t>
                </a:r>
                <a:r>
                  <a:rPr lang="fr-FR" sz="1200" dirty="0" err="1" smtClean="0"/>
                  <a:t>Acolite</a:t>
                </a:r>
                <a:r>
                  <a:rPr lang="fr-FR" sz="1200" dirty="0" smtClean="0"/>
                  <a:t>/</a:t>
                </a:r>
              </a:p>
              <a:p>
                <a:pPr algn="ctr"/>
                <a:endParaRPr lang="fr-FR" sz="1200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1056227" y="768029"/>
                <a:ext cx="704492" cy="27697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r>
                  <a:rPr lang="fr-FR" sz="1200" dirty="0"/>
                  <a:t>Images/</a:t>
                </a:r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904417" y="1155969"/>
                <a:ext cx="1008112" cy="292368"/>
              </a:xfrm>
              <a:prstGeom prst="rect">
                <a:avLst/>
              </a:prstGeom>
              <a:noFill/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r>
                  <a:rPr lang="fr-FR" sz="1300" b="1" i="1" dirty="0" err="1"/>
                  <a:t>Acolite</a:t>
                </a:r>
                <a:endParaRPr lang="fr-FR" sz="1300" b="1" i="1" dirty="0"/>
              </a:p>
            </p:txBody>
          </p:sp>
          <p:sp>
            <p:nvSpPr>
              <p:cNvPr id="20" name="Accolade fermante 19"/>
              <p:cNvSpPr/>
              <p:nvPr/>
            </p:nvSpPr>
            <p:spPr>
              <a:xfrm rot="5400000">
                <a:off x="1318637" y="782598"/>
                <a:ext cx="179672" cy="704492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Accolade fermante 20"/>
              <p:cNvSpPr/>
              <p:nvPr/>
            </p:nvSpPr>
            <p:spPr>
              <a:xfrm rot="5400000">
                <a:off x="1318637" y="1096112"/>
                <a:ext cx="179672" cy="704492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7" name="Groupe 26"/>
              <p:cNvGrpSpPr/>
              <p:nvPr/>
            </p:nvGrpSpPr>
            <p:grpSpPr>
              <a:xfrm>
                <a:off x="2308573" y="1191801"/>
                <a:ext cx="3888432" cy="999908"/>
                <a:chOff x="1405589" y="676692"/>
                <a:chExt cx="2448272" cy="999908"/>
              </a:xfrm>
            </p:grpSpPr>
            <p:sp>
              <p:nvSpPr>
                <p:cNvPr id="10" name="ZoneTexte 9"/>
                <p:cNvSpPr txBox="1"/>
                <p:nvPr/>
              </p:nvSpPr>
              <p:spPr>
                <a:xfrm>
                  <a:off x="1405589" y="676692"/>
                  <a:ext cx="244827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300" b="1" dirty="0" err="1">
                      <a:solidFill>
                        <a:schemeClr val="tx2"/>
                      </a:solidFill>
                    </a:rPr>
                    <a:t>OpticalDataManagement</a:t>
                  </a:r>
                  <a:endParaRPr lang="fr-FR" sz="13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1405589" y="984103"/>
                  <a:ext cx="2448272" cy="692497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fr-FR" sz="1300" b="1" i="1" dirty="0" err="1" smtClean="0"/>
                    <a:t>TileProcessing.ipnyb</a:t>
                  </a:r>
                  <a:endParaRPr lang="fr-FR" sz="1300" b="1" i="1" dirty="0"/>
                </a:p>
                <a:p>
                  <a:pPr algn="ctr">
                    <a:lnSpc>
                      <a:spcPct val="150000"/>
                    </a:lnSpc>
                  </a:pPr>
                  <a:r>
                    <a:rPr lang="fr-FR" sz="1300" b="1" i="1" dirty="0" err="1" smtClean="0"/>
                    <a:t>Get_Ratio_Raw.ipynb</a:t>
                  </a:r>
                  <a:endParaRPr lang="fr-FR" sz="1300" b="1" i="1" dirty="0"/>
                </a:p>
              </p:txBody>
            </p:sp>
          </p:grpSp>
          <p:grpSp>
            <p:nvGrpSpPr>
              <p:cNvPr id="2" name="Groupe 1"/>
              <p:cNvGrpSpPr/>
              <p:nvPr/>
            </p:nvGrpSpPr>
            <p:grpSpPr>
              <a:xfrm>
                <a:off x="2943941" y="3204919"/>
                <a:ext cx="2996582" cy="686533"/>
                <a:chOff x="2310031" y="3204919"/>
                <a:chExt cx="2996582" cy="686533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>
                  <a:off x="2310031" y="3204919"/>
                  <a:ext cx="2996582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="1" dirty="0" err="1">
                      <a:solidFill>
                        <a:schemeClr val="tx2"/>
                      </a:solidFill>
                    </a:rPr>
                    <a:t>Modeling</a:t>
                  </a:r>
                  <a:endParaRPr lang="fr-FR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6" name="ZoneTexte 35"/>
                <p:cNvSpPr txBox="1"/>
                <p:nvPr/>
              </p:nvSpPr>
              <p:spPr>
                <a:xfrm>
                  <a:off x="2310031" y="3530071"/>
                  <a:ext cx="2996582" cy="361381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fr-FR" sz="1300" b="1" i="1" dirty="0" err="1" smtClean="0"/>
                    <a:t>GetBathy_Stumpf_RawData.ipynb</a:t>
                  </a:r>
                  <a:endParaRPr lang="fr-FR" sz="1300" b="1" i="1" dirty="0" smtClean="0"/>
                </a:p>
              </p:txBody>
            </p:sp>
          </p:grpSp>
          <p:sp>
            <p:nvSpPr>
              <p:cNvPr id="44" name="Accolade fermante 43"/>
              <p:cNvSpPr/>
              <p:nvPr/>
            </p:nvSpPr>
            <p:spPr>
              <a:xfrm>
                <a:off x="2027468" y="1578879"/>
                <a:ext cx="1032364" cy="222925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6441077" y="2276872"/>
                <a:ext cx="1008112" cy="292368"/>
              </a:xfrm>
              <a:prstGeom prst="rect">
                <a:avLst/>
              </a:prstGeom>
              <a:noFill/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r>
                  <a:rPr lang="fr-FR" sz="1300" b="1" i="1" dirty="0" err="1" smtClean="0"/>
                  <a:t>Qgis</a:t>
                </a:r>
                <a:endParaRPr lang="fr-FR" sz="1300" b="1" i="1" dirty="0"/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6762856" y="1628800"/>
                <a:ext cx="704492" cy="52320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endParaRPr lang="fr-FR" sz="800" dirty="0" smtClean="0"/>
              </a:p>
              <a:p>
                <a:pPr algn="ctr"/>
                <a:r>
                  <a:rPr lang="fr-FR" sz="1200" dirty="0" err="1" smtClean="0"/>
                  <a:t>Shapes</a:t>
                </a:r>
                <a:r>
                  <a:rPr lang="fr-FR" sz="1200" dirty="0" smtClean="0"/>
                  <a:t>/</a:t>
                </a:r>
              </a:p>
              <a:p>
                <a:pPr algn="ctr"/>
                <a:endParaRPr lang="fr-FR" sz="800" dirty="0"/>
              </a:p>
            </p:txBody>
          </p:sp>
          <p:sp>
            <p:nvSpPr>
              <p:cNvPr id="52" name="Accolade fermante 51"/>
              <p:cNvSpPr/>
              <p:nvPr/>
            </p:nvSpPr>
            <p:spPr>
              <a:xfrm rot="16200000">
                <a:off x="6863864" y="2105902"/>
                <a:ext cx="179672" cy="377596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Accolade fermante 52"/>
              <p:cNvSpPr/>
              <p:nvPr/>
            </p:nvSpPr>
            <p:spPr>
              <a:xfrm rot="10800000">
                <a:off x="5386655" y="1890400"/>
                <a:ext cx="1355398" cy="242455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Accolade fermante 53"/>
              <p:cNvSpPr/>
              <p:nvPr/>
            </p:nvSpPr>
            <p:spPr>
              <a:xfrm>
                <a:off x="5435929" y="1628800"/>
                <a:ext cx="1300059" cy="173004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3553669" y="2487888"/>
                <a:ext cx="1752944" cy="27697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CompressedData</a:t>
                </a:r>
                <a:r>
                  <a:rPr lang="fr-FR" sz="1200" dirty="0" smtClean="0"/>
                  <a:t>/</a:t>
                </a:r>
                <a:endParaRPr lang="fr-FR" sz="1200" dirty="0"/>
              </a:p>
            </p:txBody>
          </p:sp>
          <p:sp>
            <p:nvSpPr>
              <p:cNvPr id="57" name="Accolade fermante 56"/>
              <p:cNvSpPr/>
              <p:nvPr/>
            </p:nvSpPr>
            <p:spPr>
              <a:xfrm rot="5400000">
                <a:off x="4138336" y="422869"/>
                <a:ext cx="348683" cy="3768657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1644293" y="3608530"/>
                <a:ext cx="920516" cy="27697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DataShom</a:t>
                </a:r>
                <a:r>
                  <a:rPr lang="fr-FR" sz="1200" dirty="0" smtClean="0"/>
                  <a:t>/</a:t>
                </a:r>
                <a:endParaRPr lang="fr-FR" sz="1200" dirty="0"/>
              </a:p>
            </p:txBody>
          </p:sp>
          <p:sp>
            <p:nvSpPr>
              <p:cNvPr id="67" name="Accolade fermante 66"/>
              <p:cNvSpPr/>
              <p:nvPr/>
            </p:nvSpPr>
            <p:spPr>
              <a:xfrm rot="5400000">
                <a:off x="4181188" y="2137351"/>
                <a:ext cx="497905" cy="1752944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Accolade fermante 70"/>
              <p:cNvSpPr/>
              <p:nvPr/>
            </p:nvSpPr>
            <p:spPr>
              <a:xfrm>
                <a:off x="2573348" y="3615607"/>
                <a:ext cx="404277" cy="269902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Accolade fermante 71"/>
              <p:cNvSpPr/>
              <p:nvPr/>
            </p:nvSpPr>
            <p:spPr>
              <a:xfrm rot="5400000">
                <a:off x="4175608" y="2657254"/>
                <a:ext cx="536658" cy="2993171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3563888" y="4475918"/>
                <a:ext cx="1752944" cy="27697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Resultats</a:t>
                </a:r>
                <a:r>
                  <a:rPr lang="fr-FR" sz="1200" dirty="0" smtClean="0"/>
                  <a:t>/</a:t>
                </a:r>
                <a:r>
                  <a:rPr lang="fr-FR" sz="1200" dirty="0" err="1" smtClean="0"/>
                  <a:t>Bathymetries</a:t>
                </a:r>
                <a:r>
                  <a:rPr lang="fr-FR" sz="1200" dirty="0" smtClean="0"/>
                  <a:t>/</a:t>
                </a:r>
                <a:endParaRPr lang="fr-FR" sz="1200" dirty="0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677412" y="976358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(1)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1672296" y="1302153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(1)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7" name="ZoneTexte 76"/>
              <p:cNvSpPr txBox="1"/>
              <p:nvPr/>
            </p:nvSpPr>
            <p:spPr>
              <a:xfrm>
                <a:off x="2051720" y="1612484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(3)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6412800" y="1908995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(4)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>
                <a:off x="7070032" y="2232816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(2)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4612829" y="2159232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(4)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5" name="ZoneTexte 84"/>
              <p:cNvSpPr txBox="1"/>
              <p:nvPr/>
            </p:nvSpPr>
            <p:spPr>
              <a:xfrm>
                <a:off x="5260901" y="2804660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(5)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7" name="ZoneTexte 86"/>
              <p:cNvSpPr txBox="1"/>
              <p:nvPr/>
            </p:nvSpPr>
            <p:spPr>
              <a:xfrm>
                <a:off x="2712203" y="3544538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(5)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5950136" y="3938395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(5)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1" name="ZoneTexte 90"/>
              <p:cNvSpPr txBox="1"/>
              <p:nvPr/>
            </p:nvSpPr>
            <p:spPr>
              <a:xfrm>
                <a:off x="2758528" y="2995330"/>
                <a:ext cx="704492" cy="27697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Shapes</a:t>
                </a:r>
                <a:r>
                  <a:rPr lang="fr-FR" sz="1200" dirty="0" smtClean="0"/>
                  <a:t>/</a:t>
                </a:r>
              </a:p>
            </p:txBody>
          </p:sp>
          <p:sp>
            <p:nvSpPr>
              <p:cNvPr id="92" name="Accolade fermante 91"/>
              <p:cNvSpPr/>
              <p:nvPr/>
            </p:nvSpPr>
            <p:spPr>
              <a:xfrm rot="5400000">
                <a:off x="2990579" y="3040258"/>
                <a:ext cx="240390" cy="704492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3429856" y="3223665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(5)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458861" y="1618336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(3)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9" name="Accolade fermante 98"/>
              <p:cNvSpPr/>
              <p:nvPr/>
            </p:nvSpPr>
            <p:spPr>
              <a:xfrm>
                <a:off x="2027468" y="1916831"/>
                <a:ext cx="1032364" cy="216025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ZoneTexte 99"/>
              <p:cNvSpPr txBox="1"/>
              <p:nvPr/>
            </p:nvSpPr>
            <p:spPr>
              <a:xfrm>
                <a:off x="1990760" y="1916832"/>
                <a:ext cx="350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i="1" dirty="0" smtClean="0">
                    <a:solidFill>
                      <a:srgbClr val="7030A0"/>
                    </a:solidFill>
                  </a:rPr>
                  <a:t>(4)</a:t>
                </a:r>
                <a:endParaRPr lang="fr-FR" sz="800" b="1" i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5386655" y="1128280"/>
                <a:ext cx="2203057" cy="27697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lIns="91422" tIns="45710" rIns="91422" bIns="45710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FootPrint</a:t>
                </a:r>
                <a:r>
                  <a:rPr lang="fr-FR" sz="1200" dirty="0" smtClean="0"/>
                  <a:t>_(n°)/</a:t>
                </a:r>
                <a:r>
                  <a:rPr lang="fr-FR" sz="1200" dirty="0" err="1" smtClean="0"/>
                  <a:t>ShapesAndMask</a:t>
                </a:r>
                <a:r>
                  <a:rPr lang="fr-FR" sz="1200" dirty="0" smtClean="0"/>
                  <a:t>/</a:t>
                </a:r>
              </a:p>
            </p:txBody>
          </p:sp>
          <p:sp>
            <p:nvSpPr>
              <p:cNvPr id="62" name="Accolade fermante 61"/>
              <p:cNvSpPr/>
              <p:nvPr/>
            </p:nvSpPr>
            <p:spPr>
              <a:xfrm rot="20421692">
                <a:off x="4926509" y="1478793"/>
                <a:ext cx="864302" cy="163935"/>
              </a:xfrm>
              <a:prstGeom prst="rightBrac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422" tIns="45710" rIns="91422" bIns="45710" spcCol="0"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6" name="ZoneTexte 65"/>
            <p:cNvSpPr txBox="1"/>
            <p:nvPr/>
          </p:nvSpPr>
          <p:spPr>
            <a:xfrm>
              <a:off x="4956557" y="1541489"/>
              <a:ext cx="350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smtClean="0">
                  <a:solidFill>
                    <a:srgbClr val="7030A0"/>
                  </a:solidFill>
                </a:rPr>
                <a:t>(3)</a:t>
              </a:r>
              <a:endParaRPr lang="fr-FR" sz="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162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211</Words>
  <Application>Microsoft Office PowerPoint</Application>
  <PresentationFormat>Affichage à l'écran (4:3)</PresentationFormat>
  <Paragraphs>103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Selim AMRARI,LEADNC Stage</dc:creator>
  <cp:lastModifiedBy>Selim AMRARI,LEADNC Stage</cp:lastModifiedBy>
  <cp:revision>23</cp:revision>
  <dcterms:created xsi:type="dcterms:W3CDTF">2018-08-27T04:02:44Z</dcterms:created>
  <dcterms:modified xsi:type="dcterms:W3CDTF">2018-08-28T00:15:39Z</dcterms:modified>
</cp:coreProperties>
</file>