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85" r:id="rId17"/>
    <p:sldId id="284" r:id="rId18"/>
    <p:sldId id="260" r:id="rId19"/>
    <p:sldId id="263" r:id="rId20"/>
    <p:sldId id="261" r:id="rId21"/>
    <p:sldId id="286" r:id="rId22"/>
    <p:sldId id="287" r:id="rId23"/>
    <p:sldId id="266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3D496-BDED-469E-B360-F6B39FC8FB9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CF75DE4-136A-4090-9EEE-16F758A9336C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1681864D-ACEE-4A11-A0C8-65CFA667E65C}" type="parTrans" cxnId="{6FC43326-6A5F-40E9-A0CD-13A195EA961C}">
      <dgm:prSet/>
      <dgm:spPr/>
      <dgm:t>
        <a:bodyPr/>
        <a:lstStyle/>
        <a:p>
          <a:endParaRPr lang="en-US"/>
        </a:p>
      </dgm:t>
    </dgm:pt>
    <dgm:pt modelId="{584E8B0E-8936-49E0-978D-0ED87D9A515E}" type="sibTrans" cxnId="{6FC43326-6A5F-40E9-A0CD-13A195EA961C}">
      <dgm:prSet/>
      <dgm:spPr/>
      <dgm:t>
        <a:bodyPr/>
        <a:lstStyle/>
        <a:p>
          <a:endParaRPr lang="en-US"/>
        </a:p>
      </dgm:t>
    </dgm:pt>
    <dgm:pt modelId="{85DD8A06-1B6F-4E61-9724-856151D250A8}">
      <dgm:prSet phldrT="[Text]"/>
      <dgm:spPr/>
      <dgm:t>
        <a:bodyPr/>
        <a:lstStyle/>
        <a:p>
          <a:r>
            <a:rPr lang="en-US" dirty="0" smtClean="0"/>
            <a:t>Business Logic</a:t>
          </a:r>
          <a:endParaRPr lang="en-US" dirty="0"/>
        </a:p>
      </dgm:t>
    </dgm:pt>
    <dgm:pt modelId="{51FDEEA8-42A0-4A6E-A61D-67D5661D81F9}" type="parTrans" cxnId="{351A3622-3086-4216-91AC-7B4F5685A8D7}">
      <dgm:prSet/>
      <dgm:spPr/>
      <dgm:t>
        <a:bodyPr/>
        <a:lstStyle/>
        <a:p>
          <a:endParaRPr lang="en-US"/>
        </a:p>
      </dgm:t>
    </dgm:pt>
    <dgm:pt modelId="{31D192E5-2D61-425B-9F62-0CD2DCDA5450}" type="sibTrans" cxnId="{351A3622-3086-4216-91AC-7B4F5685A8D7}">
      <dgm:prSet/>
      <dgm:spPr/>
      <dgm:t>
        <a:bodyPr/>
        <a:lstStyle/>
        <a:p>
          <a:endParaRPr lang="en-US"/>
        </a:p>
      </dgm:t>
    </dgm:pt>
    <dgm:pt modelId="{3BAD59D5-A14E-4366-BE5F-3E0E72B1F225}">
      <dgm:prSet phldrT="[Text]"/>
      <dgm:spPr/>
      <dgm:t>
        <a:bodyPr/>
        <a:lstStyle/>
        <a:p>
          <a:r>
            <a:rPr lang="en-US" dirty="0" smtClean="0"/>
            <a:t>Data Access</a:t>
          </a:r>
          <a:endParaRPr lang="en-US" dirty="0"/>
        </a:p>
      </dgm:t>
    </dgm:pt>
    <dgm:pt modelId="{1CF5FDB1-CAD8-4A5A-AC61-5F35AD0E59BD}" type="parTrans" cxnId="{5EC2A1A3-3FAC-45DB-AA0A-B3254602DF09}">
      <dgm:prSet/>
      <dgm:spPr/>
      <dgm:t>
        <a:bodyPr/>
        <a:lstStyle/>
        <a:p>
          <a:endParaRPr lang="en-US"/>
        </a:p>
      </dgm:t>
    </dgm:pt>
    <dgm:pt modelId="{F6CD6A91-39DD-45FD-9785-4948AC7DED63}" type="sibTrans" cxnId="{5EC2A1A3-3FAC-45DB-AA0A-B3254602DF09}">
      <dgm:prSet/>
      <dgm:spPr/>
      <dgm:t>
        <a:bodyPr/>
        <a:lstStyle/>
        <a:p>
          <a:endParaRPr lang="en-US"/>
        </a:p>
      </dgm:t>
    </dgm:pt>
    <dgm:pt modelId="{4DA82154-AD73-46E0-BB6A-EFC9E7D8BE56}" type="pres">
      <dgm:prSet presAssocID="{79A3D496-BDED-469E-B360-F6B39FC8FB96}" presName="linearFlow" presStyleCnt="0">
        <dgm:presLayoutVars>
          <dgm:resizeHandles val="exact"/>
        </dgm:presLayoutVars>
      </dgm:prSet>
      <dgm:spPr/>
    </dgm:pt>
    <dgm:pt modelId="{3A7D9442-6D71-40D1-9AAE-A6D2F5465A90}" type="pres">
      <dgm:prSet presAssocID="{9CF75DE4-136A-4090-9EEE-16F758A9336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3D005-0875-423D-B474-63F65D6DFC0E}" type="pres">
      <dgm:prSet presAssocID="{584E8B0E-8936-49E0-978D-0ED87D9A515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09CA737-7564-485F-916F-474BA52BDD5C}" type="pres">
      <dgm:prSet presAssocID="{584E8B0E-8936-49E0-978D-0ED87D9A515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33AEADD-C13F-4F7E-835B-72E82D37B660}" type="pres">
      <dgm:prSet presAssocID="{85DD8A06-1B6F-4E61-9724-856151D250A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BBF36-5299-416E-9580-101B500DC515}" type="pres">
      <dgm:prSet presAssocID="{31D192E5-2D61-425B-9F62-0CD2DCDA545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0A76BAD-0A17-4063-8C6A-E0B29E87BDC1}" type="pres">
      <dgm:prSet presAssocID="{31D192E5-2D61-425B-9F62-0CD2DCDA545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8E7B3FC-65E6-41D0-862D-3BB73500C05F}" type="pres">
      <dgm:prSet presAssocID="{3BAD59D5-A14E-4366-BE5F-3E0E72B1F2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B311B-B481-492A-B8A3-AFE5FE6F8E96}" type="presOf" srcId="{3BAD59D5-A14E-4366-BE5F-3E0E72B1F225}" destId="{C8E7B3FC-65E6-41D0-862D-3BB73500C05F}" srcOrd="0" destOrd="0" presId="urn:microsoft.com/office/officeart/2005/8/layout/process2"/>
    <dgm:cxn modelId="{6FC43326-6A5F-40E9-A0CD-13A195EA961C}" srcId="{79A3D496-BDED-469E-B360-F6B39FC8FB96}" destId="{9CF75DE4-136A-4090-9EEE-16F758A9336C}" srcOrd="0" destOrd="0" parTransId="{1681864D-ACEE-4A11-A0C8-65CFA667E65C}" sibTransId="{584E8B0E-8936-49E0-978D-0ED87D9A515E}"/>
    <dgm:cxn modelId="{E8CDD78D-51F8-4037-A9E8-CC5C681D77B2}" type="presOf" srcId="{85DD8A06-1B6F-4E61-9724-856151D250A8}" destId="{233AEADD-C13F-4F7E-835B-72E82D37B660}" srcOrd="0" destOrd="0" presId="urn:microsoft.com/office/officeart/2005/8/layout/process2"/>
    <dgm:cxn modelId="{AA4AAEDA-5C27-4C6F-AEE2-BA9D065B819C}" type="presOf" srcId="{9CF75DE4-136A-4090-9EEE-16F758A9336C}" destId="{3A7D9442-6D71-40D1-9AAE-A6D2F5465A90}" srcOrd="0" destOrd="0" presId="urn:microsoft.com/office/officeart/2005/8/layout/process2"/>
    <dgm:cxn modelId="{896BE18B-D7E8-45FF-AFB0-FB593E12576C}" type="presOf" srcId="{79A3D496-BDED-469E-B360-F6B39FC8FB96}" destId="{4DA82154-AD73-46E0-BB6A-EFC9E7D8BE56}" srcOrd="0" destOrd="0" presId="urn:microsoft.com/office/officeart/2005/8/layout/process2"/>
    <dgm:cxn modelId="{DA8B6778-F905-429D-9F5B-4A82E77C2602}" type="presOf" srcId="{584E8B0E-8936-49E0-978D-0ED87D9A515E}" destId="{0D23D005-0875-423D-B474-63F65D6DFC0E}" srcOrd="0" destOrd="0" presId="urn:microsoft.com/office/officeart/2005/8/layout/process2"/>
    <dgm:cxn modelId="{C8B48009-03A2-4555-9B3D-61894F33357F}" type="presOf" srcId="{584E8B0E-8936-49E0-978D-0ED87D9A515E}" destId="{709CA737-7564-485F-916F-474BA52BDD5C}" srcOrd="1" destOrd="0" presId="urn:microsoft.com/office/officeart/2005/8/layout/process2"/>
    <dgm:cxn modelId="{351A3622-3086-4216-91AC-7B4F5685A8D7}" srcId="{79A3D496-BDED-469E-B360-F6B39FC8FB96}" destId="{85DD8A06-1B6F-4E61-9724-856151D250A8}" srcOrd="1" destOrd="0" parTransId="{51FDEEA8-42A0-4A6E-A61D-67D5661D81F9}" sibTransId="{31D192E5-2D61-425B-9F62-0CD2DCDA5450}"/>
    <dgm:cxn modelId="{5EC2A1A3-3FAC-45DB-AA0A-B3254602DF09}" srcId="{79A3D496-BDED-469E-B360-F6B39FC8FB96}" destId="{3BAD59D5-A14E-4366-BE5F-3E0E72B1F225}" srcOrd="2" destOrd="0" parTransId="{1CF5FDB1-CAD8-4A5A-AC61-5F35AD0E59BD}" sibTransId="{F6CD6A91-39DD-45FD-9785-4948AC7DED63}"/>
    <dgm:cxn modelId="{E393EB3D-7084-4579-825C-8437980C73E0}" type="presOf" srcId="{31D192E5-2D61-425B-9F62-0CD2DCDA5450}" destId="{70A76BAD-0A17-4063-8C6A-E0B29E87BDC1}" srcOrd="1" destOrd="0" presId="urn:microsoft.com/office/officeart/2005/8/layout/process2"/>
    <dgm:cxn modelId="{F6D2D88C-95A0-4C84-92A5-638861B9F6D8}" type="presOf" srcId="{31D192E5-2D61-425B-9F62-0CD2DCDA5450}" destId="{59CBBF36-5299-416E-9580-101B500DC515}" srcOrd="0" destOrd="0" presId="urn:microsoft.com/office/officeart/2005/8/layout/process2"/>
    <dgm:cxn modelId="{C8DC17CF-92A8-4D6A-9B76-9CCF3C287402}" type="presParOf" srcId="{4DA82154-AD73-46E0-BB6A-EFC9E7D8BE56}" destId="{3A7D9442-6D71-40D1-9AAE-A6D2F5465A90}" srcOrd="0" destOrd="0" presId="urn:microsoft.com/office/officeart/2005/8/layout/process2"/>
    <dgm:cxn modelId="{FAAA4998-B874-482A-9B5D-D907C008610D}" type="presParOf" srcId="{4DA82154-AD73-46E0-BB6A-EFC9E7D8BE56}" destId="{0D23D005-0875-423D-B474-63F65D6DFC0E}" srcOrd="1" destOrd="0" presId="urn:microsoft.com/office/officeart/2005/8/layout/process2"/>
    <dgm:cxn modelId="{50E9C2E9-7DF8-469B-B4AF-5A7BE8FBEA49}" type="presParOf" srcId="{0D23D005-0875-423D-B474-63F65D6DFC0E}" destId="{709CA737-7564-485F-916F-474BA52BDD5C}" srcOrd="0" destOrd="0" presId="urn:microsoft.com/office/officeart/2005/8/layout/process2"/>
    <dgm:cxn modelId="{D63AF1A5-49CE-4F20-A16B-1C7C4DC31AD7}" type="presParOf" srcId="{4DA82154-AD73-46E0-BB6A-EFC9E7D8BE56}" destId="{233AEADD-C13F-4F7E-835B-72E82D37B660}" srcOrd="2" destOrd="0" presId="urn:microsoft.com/office/officeart/2005/8/layout/process2"/>
    <dgm:cxn modelId="{987922A8-2558-4CC3-8D69-41709167F1AC}" type="presParOf" srcId="{4DA82154-AD73-46E0-BB6A-EFC9E7D8BE56}" destId="{59CBBF36-5299-416E-9580-101B500DC515}" srcOrd="3" destOrd="0" presId="urn:microsoft.com/office/officeart/2005/8/layout/process2"/>
    <dgm:cxn modelId="{1AE2A1C5-1EBF-484F-A0A4-516537652D96}" type="presParOf" srcId="{59CBBF36-5299-416E-9580-101B500DC515}" destId="{70A76BAD-0A17-4063-8C6A-E0B29E87BDC1}" srcOrd="0" destOrd="0" presId="urn:microsoft.com/office/officeart/2005/8/layout/process2"/>
    <dgm:cxn modelId="{32927CDC-AE72-47A9-9C6F-C1D1A32EC02D}" type="presParOf" srcId="{4DA82154-AD73-46E0-BB6A-EFC9E7D8BE56}" destId="{C8E7B3FC-65E6-41D0-862D-3BB73500C05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E3FDD-F2BE-4559-BB0E-A63FF34CC18D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E90BF-7F27-4029-9437-03092F32A56A}">
      <dgm:prSet phldrT="[Text]"/>
      <dgm:spPr/>
      <dgm:t>
        <a:bodyPr/>
        <a:lstStyle/>
        <a:p>
          <a:r>
            <a:rPr lang="en-US" dirty="0" smtClean="0"/>
            <a:t>GUIs</a:t>
          </a:r>
          <a:endParaRPr lang="en-US" dirty="0"/>
        </a:p>
      </dgm:t>
    </dgm:pt>
    <dgm:pt modelId="{0D6BDD1F-7EB0-41C0-9F55-2EE923F53B59}" type="parTrans" cxnId="{7EEB2E82-4902-41F6-AAAF-95830C6722BF}">
      <dgm:prSet/>
      <dgm:spPr/>
      <dgm:t>
        <a:bodyPr/>
        <a:lstStyle/>
        <a:p>
          <a:endParaRPr lang="en-US"/>
        </a:p>
      </dgm:t>
    </dgm:pt>
    <dgm:pt modelId="{6B4BFFEE-DD5F-479F-977D-CCA7FDB1BB0A}" type="sibTrans" cxnId="{7EEB2E82-4902-41F6-AAAF-95830C6722BF}">
      <dgm:prSet/>
      <dgm:spPr/>
      <dgm:t>
        <a:bodyPr/>
        <a:lstStyle/>
        <a:p>
          <a:endParaRPr lang="en-US"/>
        </a:p>
      </dgm:t>
    </dgm:pt>
    <dgm:pt modelId="{AFB8425B-D6E4-432D-A25A-96781C319FB2}">
      <dgm:prSet phldrT="[Text]"/>
      <dgm:spPr/>
      <dgm:t>
        <a:bodyPr/>
        <a:lstStyle/>
        <a:p>
          <a:r>
            <a:rPr lang="en-US" dirty="0" smtClean="0"/>
            <a:t>View Models</a:t>
          </a:r>
          <a:endParaRPr lang="en-US" dirty="0"/>
        </a:p>
      </dgm:t>
    </dgm:pt>
    <dgm:pt modelId="{3ACCF020-633A-407B-964A-84E4A15DBCFA}" type="parTrans" cxnId="{7E68A935-5573-4EAC-8826-18437E368780}">
      <dgm:prSet/>
      <dgm:spPr/>
      <dgm:t>
        <a:bodyPr/>
        <a:lstStyle/>
        <a:p>
          <a:endParaRPr lang="en-US"/>
        </a:p>
      </dgm:t>
    </dgm:pt>
    <dgm:pt modelId="{0EE1020D-D9B3-4AA1-88EB-072043ABF965}" type="sibTrans" cxnId="{7E68A935-5573-4EAC-8826-18437E368780}">
      <dgm:prSet/>
      <dgm:spPr/>
      <dgm:t>
        <a:bodyPr/>
        <a:lstStyle/>
        <a:p>
          <a:endParaRPr lang="en-US"/>
        </a:p>
      </dgm:t>
    </dgm:pt>
    <dgm:pt modelId="{73DE5BDF-5E33-461B-ADEE-9D1A530B09D0}">
      <dgm:prSet phldrT="[Text]"/>
      <dgm:spPr/>
      <dgm:t>
        <a:bodyPr/>
        <a:lstStyle/>
        <a:p>
          <a:r>
            <a:rPr lang="en-US" dirty="0" smtClean="0"/>
            <a:t>Models (non-data bases)</a:t>
          </a:r>
          <a:endParaRPr lang="en-US" dirty="0"/>
        </a:p>
      </dgm:t>
    </dgm:pt>
    <dgm:pt modelId="{63AC32C2-E3C7-4A8B-B3AE-E345FBF3328C}" type="parTrans" cxnId="{55AE6247-FB37-454A-9817-2F0D24FE6486}">
      <dgm:prSet/>
      <dgm:spPr/>
      <dgm:t>
        <a:bodyPr/>
        <a:lstStyle/>
        <a:p>
          <a:endParaRPr lang="en-US"/>
        </a:p>
      </dgm:t>
    </dgm:pt>
    <dgm:pt modelId="{1DEB3022-2583-47F5-B5F0-74BAB7D4966F}" type="sibTrans" cxnId="{55AE6247-FB37-454A-9817-2F0D24FE6486}">
      <dgm:prSet/>
      <dgm:spPr/>
      <dgm:t>
        <a:bodyPr/>
        <a:lstStyle/>
        <a:p>
          <a:endParaRPr lang="en-US"/>
        </a:p>
      </dgm:t>
    </dgm:pt>
    <dgm:pt modelId="{BFCB827E-67F6-49DF-B427-F15E70F9FE85}">
      <dgm:prSet phldrT="[Text]"/>
      <dgm:spPr/>
      <dgm:t>
        <a:bodyPr/>
        <a:lstStyle/>
        <a:p>
          <a:r>
            <a:rPr lang="en-US" dirty="0" smtClean="0"/>
            <a:t>Data Model 1</a:t>
          </a:r>
          <a:endParaRPr lang="en-US" dirty="0"/>
        </a:p>
      </dgm:t>
    </dgm:pt>
    <dgm:pt modelId="{A910B798-18B8-498F-996E-803BBB5F919D}" type="parTrans" cxnId="{F018199D-1C42-41CE-A857-7B03FBAA5363}">
      <dgm:prSet/>
      <dgm:spPr/>
      <dgm:t>
        <a:bodyPr/>
        <a:lstStyle/>
        <a:p>
          <a:endParaRPr lang="en-US"/>
        </a:p>
      </dgm:t>
    </dgm:pt>
    <dgm:pt modelId="{933D53A4-24BA-4409-B427-9F4636A3BCCF}" type="sibTrans" cxnId="{F018199D-1C42-41CE-A857-7B03FBAA5363}">
      <dgm:prSet/>
      <dgm:spPr/>
      <dgm:t>
        <a:bodyPr/>
        <a:lstStyle/>
        <a:p>
          <a:endParaRPr lang="en-US"/>
        </a:p>
      </dgm:t>
    </dgm:pt>
    <dgm:pt modelId="{FC9CB079-C2C0-4DB0-8395-163F3FE3B35E}">
      <dgm:prSet phldrT="[Text]"/>
      <dgm:spPr/>
      <dgm:t>
        <a:bodyPr/>
        <a:lstStyle/>
        <a:p>
          <a:r>
            <a:rPr lang="en-US" dirty="0" smtClean="0"/>
            <a:t>Data Model 2</a:t>
          </a:r>
          <a:endParaRPr lang="en-US" dirty="0"/>
        </a:p>
      </dgm:t>
    </dgm:pt>
    <dgm:pt modelId="{8CDA2FBF-9E3D-4B5C-9160-2C70EC469FC3}" type="parTrans" cxnId="{6CDB3274-04F7-46B6-A1C8-37D9A4FEF537}">
      <dgm:prSet/>
      <dgm:spPr/>
      <dgm:t>
        <a:bodyPr/>
        <a:lstStyle/>
        <a:p>
          <a:endParaRPr lang="en-US"/>
        </a:p>
      </dgm:t>
    </dgm:pt>
    <dgm:pt modelId="{271E980A-6DC4-41A5-8B31-89F376186E6A}" type="sibTrans" cxnId="{6CDB3274-04F7-46B6-A1C8-37D9A4FEF537}">
      <dgm:prSet/>
      <dgm:spPr/>
      <dgm:t>
        <a:bodyPr/>
        <a:lstStyle/>
        <a:p>
          <a:endParaRPr lang="en-US"/>
        </a:p>
      </dgm:t>
    </dgm:pt>
    <dgm:pt modelId="{45E7297E-2E35-4233-BD99-764B99AAD02B}">
      <dgm:prSet phldrT="[Text]"/>
      <dgm:spPr/>
      <dgm:t>
        <a:bodyPr/>
        <a:lstStyle/>
        <a:p>
          <a:r>
            <a:rPr lang="en-US" dirty="0" smtClean="0"/>
            <a:t>System 1</a:t>
          </a:r>
          <a:endParaRPr lang="en-US" dirty="0"/>
        </a:p>
      </dgm:t>
    </dgm:pt>
    <dgm:pt modelId="{594815A8-D3E5-4D05-88C8-A8FD1EA4226C}" type="parTrans" cxnId="{9CB52614-D0D8-4A3B-A694-213471850FCA}">
      <dgm:prSet/>
      <dgm:spPr/>
      <dgm:t>
        <a:bodyPr/>
        <a:lstStyle/>
        <a:p>
          <a:endParaRPr lang="en-US"/>
        </a:p>
      </dgm:t>
    </dgm:pt>
    <dgm:pt modelId="{C58CA9AE-CB1F-4EF8-AE9F-FA083747DCDF}" type="sibTrans" cxnId="{9CB52614-D0D8-4A3B-A694-213471850FCA}">
      <dgm:prSet/>
      <dgm:spPr/>
      <dgm:t>
        <a:bodyPr/>
        <a:lstStyle/>
        <a:p>
          <a:endParaRPr lang="en-US"/>
        </a:p>
      </dgm:t>
    </dgm:pt>
    <dgm:pt modelId="{9BEA728C-162C-4F4F-822B-DBAECB931337}">
      <dgm:prSet phldrT="[Text]"/>
      <dgm:spPr/>
      <dgm:t>
        <a:bodyPr/>
        <a:lstStyle/>
        <a:p>
          <a:r>
            <a:rPr lang="en-US" dirty="0" smtClean="0"/>
            <a:t>System N</a:t>
          </a:r>
          <a:endParaRPr lang="en-US" dirty="0"/>
        </a:p>
      </dgm:t>
    </dgm:pt>
    <dgm:pt modelId="{5DC8C7DD-0100-4E12-8A30-59E5B8CAADCE}" type="parTrans" cxnId="{B21E35F0-ECDA-4C92-A3CB-88DF38E5C133}">
      <dgm:prSet/>
      <dgm:spPr/>
      <dgm:t>
        <a:bodyPr/>
        <a:lstStyle/>
        <a:p>
          <a:endParaRPr lang="en-US"/>
        </a:p>
      </dgm:t>
    </dgm:pt>
    <dgm:pt modelId="{4860D923-552E-4801-99AD-DCA65A7265D8}" type="sibTrans" cxnId="{B21E35F0-ECDA-4C92-A3CB-88DF38E5C133}">
      <dgm:prSet/>
      <dgm:spPr/>
      <dgm:t>
        <a:bodyPr/>
        <a:lstStyle/>
        <a:p>
          <a:endParaRPr lang="en-US"/>
        </a:p>
      </dgm:t>
    </dgm:pt>
    <dgm:pt modelId="{71EA6047-33FF-4BD5-9DB3-07BC129ED73F}" type="pres">
      <dgm:prSet presAssocID="{044E3FDD-F2BE-4559-BB0E-A63FF34CC18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C2A2C1E-C1F6-4013-99FA-8E5AC731E498}" type="pres">
      <dgm:prSet presAssocID="{B29E90BF-7F27-4029-9437-03092F32A56A}" presName="text1" presStyleCnt="0"/>
      <dgm:spPr/>
    </dgm:pt>
    <dgm:pt modelId="{BA6A6CE0-494D-4FCE-BF25-85ED54D9174F}" type="pres">
      <dgm:prSet presAssocID="{B29E90BF-7F27-4029-9437-03092F32A56A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6370D-160D-431B-8562-AC49FACA7265}" type="pres">
      <dgm:prSet presAssocID="{B29E90BF-7F27-4029-9437-03092F32A56A}" presName="textaccent1" presStyleCnt="0"/>
      <dgm:spPr/>
    </dgm:pt>
    <dgm:pt modelId="{3C56AA2E-0A27-4280-8C8C-EAE26C2CB68D}" type="pres">
      <dgm:prSet presAssocID="{B29E90BF-7F27-4029-9437-03092F32A56A}" presName="accentRepeatNode" presStyleLbl="solidAlignAcc1" presStyleIdx="0" presStyleCnt="14"/>
      <dgm:spPr/>
    </dgm:pt>
    <dgm:pt modelId="{9845F729-C761-473B-AB0B-68DB52778498}" type="pres">
      <dgm:prSet presAssocID="{6B4BFFEE-DD5F-479F-977D-CCA7FDB1BB0A}" presName="image1" presStyleCnt="0"/>
      <dgm:spPr/>
    </dgm:pt>
    <dgm:pt modelId="{5D129C62-9EB8-4F66-8FC2-331C8C5A35CA}" type="pres">
      <dgm:prSet presAssocID="{6B4BFFEE-DD5F-479F-977D-CCA7FDB1BB0A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CD79E225-5DAE-44C7-82D1-7498F0E6C1EE}" type="pres">
      <dgm:prSet presAssocID="{6B4BFFEE-DD5F-479F-977D-CCA7FDB1BB0A}" presName="imageaccent1" presStyleCnt="0"/>
      <dgm:spPr/>
    </dgm:pt>
    <dgm:pt modelId="{7156BA52-29A7-4F7B-ABA0-E7FF9F16298D}" type="pres">
      <dgm:prSet presAssocID="{6B4BFFEE-DD5F-479F-977D-CCA7FDB1BB0A}" presName="accentRepeatNode" presStyleLbl="solidAlignAcc1" presStyleIdx="1" presStyleCnt="14"/>
      <dgm:spPr/>
    </dgm:pt>
    <dgm:pt modelId="{200C16FF-98A4-4631-86BA-AF031944F1BE}" type="pres">
      <dgm:prSet presAssocID="{AFB8425B-D6E4-432D-A25A-96781C319FB2}" presName="text2" presStyleCnt="0"/>
      <dgm:spPr/>
    </dgm:pt>
    <dgm:pt modelId="{00E0ECD4-357F-4B7C-BB2F-6F72EC02B996}" type="pres">
      <dgm:prSet presAssocID="{AFB8425B-D6E4-432D-A25A-96781C319FB2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C2669-F183-4205-A229-047C3C4F6768}" type="pres">
      <dgm:prSet presAssocID="{AFB8425B-D6E4-432D-A25A-96781C319FB2}" presName="textaccent2" presStyleCnt="0"/>
      <dgm:spPr/>
    </dgm:pt>
    <dgm:pt modelId="{AF260883-C4FD-4DFA-ABE8-8432B9DE9338}" type="pres">
      <dgm:prSet presAssocID="{AFB8425B-D6E4-432D-A25A-96781C319FB2}" presName="accentRepeatNode" presStyleLbl="solidAlignAcc1" presStyleIdx="2" presStyleCnt="14"/>
      <dgm:spPr/>
    </dgm:pt>
    <dgm:pt modelId="{E2483603-AB22-44BD-9D7C-8B7E93367FE2}" type="pres">
      <dgm:prSet presAssocID="{0EE1020D-D9B3-4AA1-88EB-072043ABF965}" presName="image2" presStyleCnt="0"/>
      <dgm:spPr/>
    </dgm:pt>
    <dgm:pt modelId="{B615AFB0-C5EA-4143-BA08-B6830BA64186}" type="pres">
      <dgm:prSet presAssocID="{0EE1020D-D9B3-4AA1-88EB-072043ABF965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12F4CBDB-4DEC-4FC2-8C72-251C5B3897FC}" type="pres">
      <dgm:prSet presAssocID="{0EE1020D-D9B3-4AA1-88EB-072043ABF965}" presName="imageaccent2" presStyleCnt="0"/>
      <dgm:spPr/>
    </dgm:pt>
    <dgm:pt modelId="{3E01CB5D-B0B9-4915-A2C9-D38BD9F999E6}" type="pres">
      <dgm:prSet presAssocID="{0EE1020D-D9B3-4AA1-88EB-072043ABF965}" presName="accentRepeatNode" presStyleLbl="solidAlignAcc1" presStyleIdx="3" presStyleCnt="14"/>
      <dgm:spPr/>
    </dgm:pt>
    <dgm:pt modelId="{9918EFB5-9FC9-41F3-A269-DFD78A0932ED}" type="pres">
      <dgm:prSet presAssocID="{73DE5BDF-5E33-461B-ADEE-9D1A530B09D0}" presName="text3" presStyleCnt="0"/>
      <dgm:spPr/>
    </dgm:pt>
    <dgm:pt modelId="{F0368487-8B6A-424E-8487-710AD6D626B5}" type="pres">
      <dgm:prSet presAssocID="{73DE5BDF-5E33-461B-ADEE-9D1A530B09D0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C07B2-87A9-4EFF-A800-574D85D704E1}" type="pres">
      <dgm:prSet presAssocID="{73DE5BDF-5E33-461B-ADEE-9D1A530B09D0}" presName="textaccent3" presStyleCnt="0"/>
      <dgm:spPr/>
    </dgm:pt>
    <dgm:pt modelId="{3E544282-DA97-47DB-884A-4F522688DC4E}" type="pres">
      <dgm:prSet presAssocID="{73DE5BDF-5E33-461B-ADEE-9D1A530B09D0}" presName="accentRepeatNode" presStyleLbl="solidAlignAcc1" presStyleIdx="4" presStyleCnt="14"/>
      <dgm:spPr/>
    </dgm:pt>
    <dgm:pt modelId="{0DD6F3A1-D177-4E0B-A2AD-0A4C974295A5}" type="pres">
      <dgm:prSet presAssocID="{1DEB3022-2583-47F5-B5F0-74BAB7D4966F}" presName="image3" presStyleCnt="0"/>
      <dgm:spPr/>
    </dgm:pt>
    <dgm:pt modelId="{817AE921-8860-4252-AFEA-794451FF2C19}" type="pres">
      <dgm:prSet presAssocID="{1DEB3022-2583-47F5-B5F0-74BAB7D4966F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827B771A-7438-44E8-BA2A-BDE935E4D5B7}" type="pres">
      <dgm:prSet presAssocID="{1DEB3022-2583-47F5-B5F0-74BAB7D4966F}" presName="imageaccent3" presStyleCnt="0"/>
      <dgm:spPr/>
    </dgm:pt>
    <dgm:pt modelId="{0FE1CE98-B663-4B2B-9686-2A8710285BBF}" type="pres">
      <dgm:prSet presAssocID="{1DEB3022-2583-47F5-B5F0-74BAB7D4966F}" presName="accentRepeatNode" presStyleLbl="solidAlignAcc1" presStyleIdx="5" presStyleCnt="14"/>
      <dgm:spPr/>
    </dgm:pt>
    <dgm:pt modelId="{46E50C41-A362-4A6B-953E-E4C0CB34041D}" type="pres">
      <dgm:prSet presAssocID="{BFCB827E-67F6-49DF-B427-F15E70F9FE85}" presName="text4" presStyleCnt="0"/>
      <dgm:spPr/>
    </dgm:pt>
    <dgm:pt modelId="{BDFC9C28-1CDA-4F51-9FA2-279AC59D98B2}" type="pres">
      <dgm:prSet presAssocID="{BFCB827E-67F6-49DF-B427-F15E70F9FE85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90958-050A-4332-8F9A-F1B0D194A863}" type="pres">
      <dgm:prSet presAssocID="{BFCB827E-67F6-49DF-B427-F15E70F9FE85}" presName="textaccent4" presStyleCnt="0"/>
      <dgm:spPr/>
    </dgm:pt>
    <dgm:pt modelId="{5074C912-3AEE-40CC-A5E1-3412276C85B4}" type="pres">
      <dgm:prSet presAssocID="{BFCB827E-67F6-49DF-B427-F15E70F9FE85}" presName="accentRepeatNode" presStyleLbl="solidAlignAcc1" presStyleIdx="6" presStyleCnt="14"/>
      <dgm:spPr/>
    </dgm:pt>
    <dgm:pt modelId="{9F98C2CF-C326-446B-BB33-515B8E13E308}" type="pres">
      <dgm:prSet presAssocID="{933D53A4-24BA-4409-B427-9F4636A3BCCF}" presName="image4" presStyleCnt="0"/>
      <dgm:spPr/>
    </dgm:pt>
    <dgm:pt modelId="{937D689B-6518-42A9-9DEC-4481A696981A}" type="pres">
      <dgm:prSet presAssocID="{933D53A4-24BA-4409-B427-9F4636A3BCCF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3BBDC8C9-65A1-481E-919F-FF5354975B6E}" type="pres">
      <dgm:prSet presAssocID="{933D53A4-24BA-4409-B427-9F4636A3BCCF}" presName="imageaccent4" presStyleCnt="0"/>
      <dgm:spPr/>
    </dgm:pt>
    <dgm:pt modelId="{7F13C035-0858-409A-8953-E41C7E963F18}" type="pres">
      <dgm:prSet presAssocID="{933D53A4-24BA-4409-B427-9F4636A3BCCF}" presName="accentRepeatNode" presStyleLbl="solidAlignAcc1" presStyleIdx="7" presStyleCnt="14"/>
      <dgm:spPr/>
    </dgm:pt>
    <dgm:pt modelId="{9ECD069F-3912-4DD0-B1B3-ABCAC5F64255}" type="pres">
      <dgm:prSet presAssocID="{FC9CB079-C2C0-4DB0-8395-163F3FE3B35E}" presName="text5" presStyleCnt="0"/>
      <dgm:spPr/>
    </dgm:pt>
    <dgm:pt modelId="{EA26764B-2A8A-4B36-B909-6FC586E3E988}" type="pres">
      <dgm:prSet presAssocID="{FC9CB079-C2C0-4DB0-8395-163F3FE3B35E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0D7A1-ABAB-41AF-A64A-40427D27B05A}" type="pres">
      <dgm:prSet presAssocID="{FC9CB079-C2C0-4DB0-8395-163F3FE3B35E}" presName="textaccent5" presStyleCnt="0"/>
      <dgm:spPr/>
    </dgm:pt>
    <dgm:pt modelId="{B9888098-0A73-4209-9172-74B1F84F88D7}" type="pres">
      <dgm:prSet presAssocID="{FC9CB079-C2C0-4DB0-8395-163F3FE3B35E}" presName="accentRepeatNode" presStyleLbl="solidAlignAcc1" presStyleIdx="8" presStyleCnt="14"/>
      <dgm:spPr/>
    </dgm:pt>
    <dgm:pt modelId="{612F39F6-6B7B-46A1-A982-2E379CA0A5D8}" type="pres">
      <dgm:prSet presAssocID="{271E980A-6DC4-41A5-8B31-89F376186E6A}" presName="image5" presStyleCnt="0"/>
      <dgm:spPr/>
    </dgm:pt>
    <dgm:pt modelId="{655CC323-10AD-4736-8149-47E3AA9A40C9}" type="pres">
      <dgm:prSet presAssocID="{271E980A-6DC4-41A5-8B31-89F376186E6A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06762D8E-0186-4516-8D0D-3D3163D358B5}" type="pres">
      <dgm:prSet presAssocID="{271E980A-6DC4-41A5-8B31-89F376186E6A}" presName="imageaccent5" presStyleCnt="0"/>
      <dgm:spPr/>
    </dgm:pt>
    <dgm:pt modelId="{F3E0E1B3-5489-4954-8B30-D8CE7967043D}" type="pres">
      <dgm:prSet presAssocID="{271E980A-6DC4-41A5-8B31-89F376186E6A}" presName="accentRepeatNode" presStyleLbl="solidAlignAcc1" presStyleIdx="9" presStyleCnt="14"/>
      <dgm:spPr/>
    </dgm:pt>
    <dgm:pt modelId="{39744FF7-5DBE-44A6-8CF1-AECFEC028109}" type="pres">
      <dgm:prSet presAssocID="{45E7297E-2E35-4233-BD99-764B99AAD02B}" presName="text6" presStyleCnt="0"/>
      <dgm:spPr/>
    </dgm:pt>
    <dgm:pt modelId="{ACD018CB-8A40-4788-9215-9C1CDCD4A25F}" type="pres">
      <dgm:prSet presAssocID="{45E7297E-2E35-4233-BD99-764B99AAD02B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E0308-C7E0-4841-87EA-C65A5545EBBF}" type="pres">
      <dgm:prSet presAssocID="{45E7297E-2E35-4233-BD99-764B99AAD02B}" presName="textaccent6" presStyleCnt="0"/>
      <dgm:spPr/>
    </dgm:pt>
    <dgm:pt modelId="{444A18DE-80DF-46F6-921D-FE2D7D2CC7F7}" type="pres">
      <dgm:prSet presAssocID="{45E7297E-2E35-4233-BD99-764B99AAD02B}" presName="accentRepeatNode" presStyleLbl="solidAlignAcc1" presStyleIdx="10" presStyleCnt="14"/>
      <dgm:spPr/>
    </dgm:pt>
    <dgm:pt modelId="{6BC9D445-2929-4E6D-A61E-C840858E8A7B}" type="pres">
      <dgm:prSet presAssocID="{C58CA9AE-CB1F-4EF8-AE9F-FA083747DCDF}" presName="image6" presStyleCnt="0"/>
      <dgm:spPr/>
    </dgm:pt>
    <dgm:pt modelId="{3CCF81BC-DF59-4242-B968-89DABE04FC17}" type="pres">
      <dgm:prSet presAssocID="{C58CA9AE-CB1F-4EF8-AE9F-FA083747DCDF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E72EDC82-3FDD-4FE9-AFD1-3C870FF0EF85}" type="pres">
      <dgm:prSet presAssocID="{C58CA9AE-CB1F-4EF8-AE9F-FA083747DCDF}" presName="imageaccent6" presStyleCnt="0"/>
      <dgm:spPr/>
    </dgm:pt>
    <dgm:pt modelId="{A4695D08-FB0B-4603-A37E-495B2E43E15F}" type="pres">
      <dgm:prSet presAssocID="{C58CA9AE-CB1F-4EF8-AE9F-FA083747DCDF}" presName="accentRepeatNode" presStyleLbl="solidAlignAcc1" presStyleIdx="11" presStyleCnt="14"/>
      <dgm:spPr/>
    </dgm:pt>
    <dgm:pt modelId="{4593DAB2-890F-4C5C-8EC8-E378ED4CF775}" type="pres">
      <dgm:prSet presAssocID="{9BEA728C-162C-4F4F-822B-DBAECB931337}" presName="text7" presStyleCnt="0"/>
      <dgm:spPr/>
    </dgm:pt>
    <dgm:pt modelId="{0535AB3D-DD28-4FD4-87D5-C650B12C6B09}" type="pres">
      <dgm:prSet presAssocID="{9BEA728C-162C-4F4F-822B-DBAECB931337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F9079-ED6F-4018-A19C-F20FEC96B381}" type="pres">
      <dgm:prSet presAssocID="{9BEA728C-162C-4F4F-822B-DBAECB931337}" presName="textaccent7" presStyleCnt="0"/>
      <dgm:spPr/>
    </dgm:pt>
    <dgm:pt modelId="{D66FA5B4-BC86-4747-BCCF-41972340E5A5}" type="pres">
      <dgm:prSet presAssocID="{9BEA728C-162C-4F4F-822B-DBAECB931337}" presName="accentRepeatNode" presStyleLbl="solidAlignAcc1" presStyleIdx="12" presStyleCnt="14"/>
      <dgm:spPr/>
    </dgm:pt>
    <dgm:pt modelId="{B3B1590B-5383-42A6-91DF-98510799575A}" type="pres">
      <dgm:prSet presAssocID="{4860D923-552E-4801-99AD-DCA65A7265D8}" presName="image7" presStyleCnt="0"/>
      <dgm:spPr/>
    </dgm:pt>
    <dgm:pt modelId="{12603011-3D8F-4596-93B8-6C7F91400CD2}" type="pres">
      <dgm:prSet presAssocID="{4860D923-552E-4801-99AD-DCA65A7265D8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9D394904-B397-448A-8692-7F0AF432699C}" type="pres">
      <dgm:prSet presAssocID="{4860D923-552E-4801-99AD-DCA65A7265D8}" presName="imageaccent7" presStyleCnt="0"/>
      <dgm:spPr/>
    </dgm:pt>
    <dgm:pt modelId="{F14A6659-5344-42EA-BBA1-9494E1C07049}" type="pres">
      <dgm:prSet presAssocID="{4860D923-552E-4801-99AD-DCA65A7265D8}" presName="accentRepeatNode" presStyleLbl="solidAlignAcc1" presStyleIdx="13" presStyleCnt="14"/>
      <dgm:spPr/>
    </dgm:pt>
  </dgm:ptLst>
  <dgm:cxnLst>
    <dgm:cxn modelId="{EDB8547C-E3FD-42B1-A7E2-3B700D9971FE}" type="presOf" srcId="{271E980A-6DC4-41A5-8B31-89F376186E6A}" destId="{655CC323-10AD-4736-8149-47E3AA9A40C9}" srcOrd="0" destOrd="0" presId="urn:microsoft.com/office/officeart/2008/layout/HexagonCluster"/>
    <dgm:cxn modelId="{5F6F2391-D60B-4BDB-BF86-D4D6C2ADB586}" type="presOf" srcId="{1DEB3022-2583-47F5-B5F0-74BAB7D4966F}" destId="{817AE921-8860-4252-AFEA-794451FF2C19}" srcOrd="0" destOrd="0" presId="urn:microsoft.com/office/officeart/2008/layout/HexagonCluster"/>
    <dgm:cxn modelId="{314B5AEB-2716-4D0F-B0C3-6680E4E57BC3}" type="presOf" srcId="{C58CA9AE-CB1F-4EF8-AE9F-FA083747DCDF}" destId="{3CCF81BC-DF59-4242-B968-89DABE04FC17}" srcOrd="0" destOrd="0" presId="urn:microsoft.com/office/officeart/2008/layout/HexagonCluster"/>
    <dgm:cxn modelId="{9CDD5A1C-758C-465B-9D39-C00EE74B54DE}" type="presOf" srcId="{044E3FDD-F2BE-4559-BB0E-A63FF34CC18D}" destId="{71EA6047-33FF-4BD5-9DB3-07BC129ED73F}" srcOrd="0" destOrd="0" presId="urn:microsoft.com/office/officeart/2008/layout/HexagonCluster"/>
    <dgm:cxn modelId="{7BB24782-3E5F-43FD-9882-8ED18F26662F}" type="presOf" srcId="{AFB8425B-D6E4-432D-A25A-96781C319FB2}" destId="{00E0ECD4-357F-4B7C-BB2F-6F72EC02B996}" srcOrd="0" destOrd="0" presId="urn:microsoft.com/office/officeart/2008/layout/HexagonCluster"/>
    <dgm:cxn modelId="{7E68A935-5573-4EAC-8826-18437E368780}" srcId="{044E3FDD-F2BE-4559-BB0E-A63FF34CC18D}" destId="{AFB8425B-D6E4-432D-A25A-96781C319FB2}" srcOrd="1" destOrd="0" parTransId="{3ACCF020-633A-407B-964A-84E4A15DBCFA}" sibTransId="{0EE1020D-D9B3-4AA1-88EB-072043ABF965}"/>
    <dgm:cxn modelId="{BBFB3C51-6345-47C1-B903-D6CE2D9386DB}" type="presOf" srcId="{4860D923-552E-4801-99AD-DCA65A7265D8}" destId="{12603011-3D8F-4596-93B8-6C7F91400CD2}" srcOrd="0" destOrd="0" presId="urn:microsoft.com/office/officeart/2008/layout/HexagonCluster"/>
    <dgm:cxn modelId="{9CB52614-D0D8-4A3B-A694-213471850FCA}" srcId="{044E3FDD-F2BE-4559-BB0E-A63FF34CC18D}" destId="{45E7297E-2E35-4233-BD99-764B99AAD02B}" srcOrd="5" destOrd="0" parTransId="{594815A8-D3E5-4D05-88C8-A8FD1EA4226C}" sibTransId="{C58CA9AE-CB1F-4EF8-AE9F-FA083747DCDF}"/>
    <dgm:cxn modelId="{7EEB2E82-4902-41F6-AAAF-95830C6722BF}" srcId="{044E3FDD-F2BE-4559-BB0E-A63FF34CC18D}" destId="{B29E90BF-7F27-4029-9437-03092F32A56A}" srcOrd="0" destOrd="0" parTransId="{0D6BDD1F-7EB0-41C0-9F55-2EE923F53B59}" sibTransId="{6B4BFFEE-DD5F-479F-977D-CCA7FDB1BB0A}"/>
    <dgm:cxn modelId="{BF12F8BA-DADD-43A4-920D-28950272DC34}" type="presOf" srcId="{FC9CB079-C2C0-4DB0-8395-163F3FE3B35E}" destId="{EA26764B-2A8A-4B36-B909-6FC586E3E988}" srcOrd="0" destOrd="0" presId="urn:microsoft.com/office/officeart/2008/layout/HexagonCluster"/>
    <dgm:cxn modelId="{67571BE6-8044-400C-ACFC-940FBDF5F898}" type="presOf" srcId="{BFCB827E-67F6-49DF-B427-F15E70F9FE85}" destId="{BDFC9C28-1CDA-4F51-9FA2-279AC59D98B2}" srcOrd="0" destOrd="0" presId="urn:microsoft.com/office/officeart/2008/layout/HexagonCluster"/>
    <dgm:cxn modelId="{96FE38FD-0896-491E-8485-C7EC76AF1BD1}" type="presOf" srcId="{933D53A4-24BA-4409-B427-9F4636A3BCCF}" destId="{937D689B-6518-42A9-9DEC-4481A696981A}" srcOrd="0" destOrd="0" presId="urn:microsoft.com/office/officeart/2008/layout/HexagonCluster"/>
    <dgm:cxn modelId="{6CDB3274-04F7-46B6-A1C8-37D9A4FEF537}" srcId="{044E3FDD-F2BE-4559-BB0E-A63FF34CC18D}" destId="{FC9CB079-C2C0-4DB0-8395-163F3FE3B35E}" srcOrd="4" destOrd="0" parTransId="{8CDA2FBF-9E3D-4B5C-9160-2C70EC469FC3}" sibTransId="{271E980A-6DC4-41A5-8B31-89F376186E6A}"/>
    <dgm:cxn modelId="{2DE9E5D0-0178-44CF-8549-3BDE54DDC040}" type="presOf" srcId="{9BEA728C-162C-4F4F-822B-DBAECB931337}" destId="{0535AB3D-DD28-4FD4-87D5-C650B12C6B09}" srcOrd="0" destOrd="0" presId="urn:microsoft.com/office/officeart/2008/layout/HexagonCluster"/>
    <dgm:cxn modelId="{F018199D-1C42-41CE-A857-7B03FBAA5363}" srcId="{044E3FDD-F2BE-4559-BB0E-A63FF34CC18D}" destId="{BFCB827E-67F6-49DF-B427-F15E70F9FE85}" srcOrd="3" destOrd="0" parTransId="{A910B798-18B8-498F-996E-803BBB5F919D}" sibTransId="{933D53A4-24BA-4409-B427-9F4636A3BCCF}"/>
    <dgm:cxn modelId="{55AE6247-FB37-454A-9817-2F0D24FE6486}" srcId="{044E3FDD-F2BE-4559-BB0E-A63FF34CC18D}" destId="{73DE5BDF-5E33-461B-ADEE-9D1A530B09D0}" srcOrd="2" destOrd="0" parTransId="{63AC32C2-E3C7-4A8B-B3AE-E345FBF3328C}" sibTransId="{1DEB3022-2583-47F5-B5F0-74BAB7D4966F}"/>
    <dgm:cxn modelId="{F1B74CCA-8949-4B62-A252-FDC482040C26}" type="presOf" srcId="{45E7297E-2E35-4233-BD99-764B99AAD02B}" destId="{ACD018CB-8A40-4788-9215-9C1CDCD4A25F}" srcOrd="0" destOrd="0" presId="urn:microsoft.com/office/officeart/2008/layout/HexagonCluster"/>
    <dgm:cxn modelId="{97F77E13-6964-4B21-89CD-14556A5E19E0}" type="presOf" srcId="{0EE1020D-D9B3-4AA1-88EB-072043ABF965}" destId="{B615AFB0-C5EA-4143-BA08-B6830BA64186}" srcOrd="0" destOrd="0" presId="urn:microsoft.com/office/officeart/2008/layout/HexagonCluster"/>
    <dgm:cxn modelId="{C47AC9DA-001C-47A6-A497-FD5D29A50174}" type="presOf" srcId="{B29E90BF-7F27-4029-9437-03092F32A56A}" destId="{BA6A6CE0-494D-4FCE-BF25-85ED54D9174F}" srcOrd="0" destOrd="0" presId="urn:microsoft.com/office/officeart/2008/layout/HexagonCluster"/>
    <dgm:cxn modelId="{B21E35F0-ECDA-4C92-A3CB-88DF38E5C133}" srcId="{044E3FDD-F2BE-4559-BB0E-A63FF34CC18D}" destId="{9BEA728C-162C-4F4F-822B-DBAECB931337}" srcOrd="6" destOrd="0" parTransId="{5DC8C7DD-0100-4E12-8A30-59E5B8CAADCE}" sibTransId="{4860D923-552E-4801-99AD-DCA65A7265D8}"/>
    <dgm:cxn modelId="{406D18E5-2114-4923-907F-42BEC80C57D7}" type="presOf" srcId="{6B4BFFEE-DD5F-479F-977D-CCA7FDB1BB0A}" destId="{5D129C62-9EB8-4F66-8FC2-331C8C5A35CA}" srcOrd="0" destOrd="0" presId="urn:microsoft.com/office/officeart/2008/layout/HexagonCluster"/>
    <dgm:cxn modelId="{962494AE-019F-4DC7-A86D-CF8D19B66E59}" type="presOf" srcId="{73DE5BDF-5E33-461B-ADEE-9D1A530B09D0}" destId="{F0368487-8B6A-424E-8487-710AD6D626B5}" srcOrd="0" destOrd="0" presId="urn:microsoft.com/office/officeart/2008/layout/HexagonCluster"/>
    <dgm:cxn modelId="{1E5FC895-53CD-40F5-BC2F-04AF2B31663B}" type="presParOf" srcId="{71EA6047-33FF-4BD5-9DB3-07BC129ED73F}" destId="{FC2A2C1E-C1F6-4013-99FA-8E5AC731E498}" srcOrd="0" destOrd="0" presId="urn:microsoft.com/office/officeart/2008/layout/HexagonCluster"/>
    <dgm:cxn modelId="{0EB33438-E180-4D64-AA13-BA8DC6B34054}" type="presParOf" srcId="{FC2A2C1E-C1F6-4013-99FA-8E5AC731E498}" destId="{BA6A6CE0-494D-4FCE-BF25-85ED54D9174F}" srcOrd="0" destOrd="0" presId="urn:microsoft.com/office/officeart/2008/layout/HexagonCluster"/>
    <dgm:cxn modelId="{B8361367-4BAF-4A27-BF6D-78E3794AB938}" type="presParOf" srcId="{71EA6047-33FF-4BD5-9DB3-07BC129ED73F}" destId="{1976370D-160D-431B-8562-AC49FACA7265}" srcOrd="1" destOrd="0" presId="urn:microsoft.com/office/officeart/2008/layout/HexagonCluster"/>
    <dgm:cxn modelId="{C5E4B352-355A-40D1-98EC-73D0A7A2916E}" type="presParOf" srcId="{1976370D-160D-431B-8562-AC49FACA7265}" destId="{3C56AA2E-0A27-4280-8C8C-EAE26C2CB68D}" srcOrd="0" destOrd="0" presId="urn:microsoft.com/office/officeart/2008/layout/HexagonCluster"/>
    <dgm:cxn modelId="{BB397F6D-6AEA-4F88-8AE0-B8DC562D1F18}" type="presParOf" srcId="{71EA6047-33FF-4BD5-9DB3-07BC129ED73F}" destId="{9845F729-C761-473B-AB0B-68DB52778498}" srcOrd="2" destOrd="0" presId="urn:microsoft.com/office/officeart/2008/layout/HexagonCluster"/>
    <dgm:cxn modelId="{FBD72A88-3278-41E0-98BD-692110544E67}" type="presParOf" srcId="{9845F729-C761-473B-AB0B-68DB52778498}" destId="{5D129C62-9EB8-4F66-8FC2-331C8C5A35CA}" srcOrd="0" destOrd="0" presId="urn:microsoft.com/office/officeart/2008/layout/HexagonCluster"/>
    <dgm:cxn modelId="{EEC31C53-2E66-4817-9E24-D08A86661C28}" type="presParOf" srcId="{71EA6047-33FF-4BD5-9DB3-07BC129ED73F}" destId="{CD79E225-5DAE-44C7-82D1-7498F0E6C1EE}" srcOrd="3" destOrd="0" presId="urn:microsoft.com/office/officeart/2008/layout/HexagonCluster"/>
    <dgm:cxn modelId="{F56C59D1-2687-4E5D-8EF9-521E4C6EFBCB}" type="presParOf" srcId="{CD79E225-5DAE-44C7-82D1-7498F0E6C1EE}" destId="{7156BA52-29A7-4F7B-ABA0-E7FF9F16298D}" srcOrd="0" destOrd="0" presId="urn:microsoft.com/office/officeart/2008/layout/HexagonCluster"/>
    <dgm:cxn modelId="{6DA18C39-2276-45F3-96AA-1E066CBDA589}" type="presParOf" srcId="{71EA6047-33FF-4BD5-9DB3-07BC129ED73F}" destId="{200C16FF-98A4-4631-86BA-AF031944F1BE}" srcOrd="4" destOrd="0" presId="urn:microsoft.com/office/officeart/2008/layout/HexagonCluster"/>
    <dgm:cxn modelId="{CE0CAACC-C930-4EF6-86A7-668FCAED7D73}" type="presParOf" srcId="{200C16FF-98A4-4631-86BA-AF031944F1BE}" destId="{00E0ECD4-357F-4B7C-BB2F-6F72EC02B996}" srcOrd="0" destOrd="0" presId="urn:microsoft.com/office/officeart/2008/layout/HexagonCluster"/>
    <dgm:cxn modelId="{FFC4105B-2FAB-439A-80A7-9C7052FA68BC}" type="presParOf" srcId="{71EA6047-33FF-4BD5-9DB3-07BC129ED73F}" destId="{6A3C2669-F183-4205-A229-047C3C4F6768}" srcOrd="5" destOrd="0" presId="urn:microsoft.com/office/officeart/2008/layout/HexagonCluster"/>
    <dgm:cxn modelId="{20131F4B-79DA-4BD2-9FBC-74F46DF06E96}" type="presParOf" srcId="{6A3C2669-F183-4205-A229-047C3C4F6768}" destId="{AF260883-C4FD-4DFA-ABE8-8432B9DE9338}" srcOrd="0" destOrd="0" presId="urn:microsoft.com/office/officeart/2008/layout/HexagonCluster"/>
    <dgm:cxn modelId="{73991B34-05D6-441C-B52A-F90FB49D691B}" type="presParOf" srcId="{71EA6047-33FF-4BD5-9DB3-07BC129ED73F}" destId="{E2483603-AB22-44BD-9D7C-8B7E93367FE2}" srcOrd="6" destOrd="0" presId="urn:microsoft.com/office/officeart/2008/layout/HexagonCluster"/>
    <dgm:cxn modelId="{77DEC649-D732-435A-81F9-2051C96799B2}" type="presParOf" srcId="{E2483603-AB22-44BD-9D7C-8B7E93367FE2}" destId="{B615AFB0-C5EA-4143-BA08-B6830BA64186}" srcOrd="0" destOrd="0" presId="urn:microsoft.com/office/officeart/2008/layout/HexagonCluster"/>
    <dgm:cxn modelId="{76FE4939-4DC8-4E30-B835-1EF27EE3FD9C}" type="presParOf" srcId="{71EA6047-33FF-4BD5-9DB3-07BC129ED73F}" destId="{12F4CBDB-4DEC-4FC2-8C72-251C5B3897FC}" srcOrd="7" destOrd="0" presId="urn:microsoft.com/office/officeart/2008/layout/HexagonCluster"/>
    <dgm:cxn modelId="{68351636-6F54-445D-B2AD-097B8E976616}" type="presParOf" srcId="{12F4CBDB-4DEC-4FC2-8C72-251C5B3897FC}" destId="{3E01CB5D-B0B9-4915-A2C9-D38BD9F999E6}" srcOrd="0" destOrd="0" presId="urn:microsoft.com/office/officeart/2008/layout/HexagonCluster"/>
    <dgm:cxn modelId="{5DF74348-B692-4FA6-AF33-82B1AC1F1971}" type="presParOf" srcId="{71EA6047-33FF-4BD5-9DB3-07BC129ED73F}" destId="{9918EFB5-9FC9-41F3-A269-DFD78A0932ED}" srcOrd="8" destOrd="0" presId="urn:microsoft.com/office/officeart/2008/layout/HexagonCluster"/>
    <dgm:cxn modelId="{6E9CC162-B3FF-4783-A4F5-42237808065A}" type="presParOf" srcId="{9918EFB5-9FC9-41F3-A269-DFD78A0932ED}" destId="{F0368487-8B6A-424E-8487-710AD6D626B5}" srcOrd="0" destOrd="0" presId="urn:microsoft.com/office/officeart/2008/layout/HexagonCluster"/>
    <dgm:cxn modelId="{C45EC8A5-B916-459F-8AE9-402BCCEC7D73}" type="presParOf" srcId="{71EA6047-33FF-4BD5-9DB3-07BC129ED73F}" destId="{1D5C07B2-87A9-4EFF-A800-574D85D704E1}" srcOrd="9" destOrd="0" presId="urn:microsoft.com/office/officeart/2008/layout/HexagonCluster"/>
    <dgm:cxn modelId="{C94FFF42-3CB9-46F9-A6E6-39029E29F345}" type="presParOf" srcId="{1D5C07B2-87A9-4EFF-A800-574D85D704E1}" destId="{3E544282-DA97-47DB-884A-4F522688DC4E}" srcOrd="0" destOrd="0" presId="urn:microsoft.com/office/officeart/2008/layout/HexagonCluster"/>
    <dgm:cxn modelId="{F6A1E03D-F428-441C-91B2-A2014B9C6FA2}" type="presParOf" srcId="{71EA6047-33FF-4BD5-9DB3-07BC129ED73F}" destId="{0DD6F3A1-D177-4E0B-A2AD-0A4C974295A5}" srcOrd="10" destOrd="0" presId="urn:microsoft.com/office/officeart/2008/layout/HexagonCluster"/>
    <dgm:cxn modelId="{5F979DE3-F2A2-417F-88EA-49DD93CA23D6}" type="presParOf" srcId="{0DD6F3A1-D177-4E0B-A2AD-0A4C974295A5}" destId="{817AE921-8860-4252-AFEA-794451FF2C19}" srcOrd="0" destOrd="0" presId="urn:microsoft.com/office/officeart/2008/layout/HexagonCluster"/>
    <dgm:cxn modelId="{217ED7CE-4285-4ADC-B0F9-8728C933604E}" type="presParOf" srcId="{71EA6047-33FF-4BD5-9DB3-07BC129ED73F}" destId="{827B771A-7438-44E8-BA2A-BDE935E4D5B7}" srcOrd="11" destOrd="0" presId="urn:microsoft.com/office/officeart/2008/layout/HexagonCluster"/>
    <dgm:cxn modelId="{B7F774A9-87AD-4D7C-8020-D62830668408}" type="presParOf" srcId="{827B771A-7438-44E8-BA2A-BDE935E4D5B7}" destId="{0FE1CE98-B663-4B2B-9686-2A8710285BBF}" srcOrd="0" destOrd="0" presId="urn:microsoft.com/office/officeart/2008/layout/HexagonCluster"/>
    <dgm:cxn modelId="{F8A1C49C-5180-4F36-892F-9AB8FF993A32}" type="presParOf" srcId="{71EA6047-33FF-4BD5-9DB3-07BC129ED73F}" destId="{46E50C41-A362-4A6B-953E-E4C0CB34041D}" srcOrd="12" destOrd="0" presId="urn:microsoft.com/office/officeart/2008/layout/HexagonCluster"/>
    <dgm:cxn modelId="{8F93FAD3-9710-4A95-97D7-7EEF213BDAFF}" type="presParOf" srcId="{46E50C41-A362-4A6B-953E-E4C0CB34041D}" destId="{BDFC9C28-1CDA-4F51-9FA2-279AC59D98B2}" srcOrd="0" destOrd="0" presId="urn:microsoft.com/office/officeart/2008/layout/HexagonCluster"/>
    <dgm:cxn modelId="{E8EFBF89-AE8F-4342-9591-2B50BB526F95}" type="presParOf" srcId="{71EA6047-33FF-4BD5-9DB3-07BC129ED73F}" destId="{F2990958-050A-4332-8F9A-F1B0D194A863}" srcOrd="13" destOrd="0" presId="urn:microsoft.com/office/officeart/2008/layout/HexagonCluster"/>
    <dgm:cxn modelId="{49C12202-7660-465C-8833-42CC6030486A}" type="presParOf" srcId="{F2990958-050A-4332-8F9A-F1B0D194A863}" destId="{5074C912-3AEE-40CC-A5E1-3412276C85B4}" srcOrd="0" destOrd="0" presId="urn:microsoft.com/office/officeart/2008/layout/HexagonCluster"/>
    <dgm:cxn modelId="{20E4810F-09D5-4495-914F-C43D1003DC31}" type="presParOf" srcId="{71EA6047-33FF-4BD5-9DB3-07BC129ED73F}" destId="{9F98C2CF-C326-446B-BB33-515B8E13E308}" srcOrd="14" destOrd="0" presId="urn:microsoft.com/office/officeart/2008/layout/HexagonCluster"/>
    <dgm:cxn modelId="{1203B434-C3CC-4A68-9740-070738B5DC6D}" type="presParOf" srcId="{9F98C2CF-C326-446B-BB33-515B8E13E308}" destId="{937D689B-6518-42A9-9DEC-4481A696981A}" srcOrd="0" destOrd="0" presId="urn:microsoft.com/office/officeart/2008/layout/HexagonCluster"/>
    <dgm:cxn modelId="{B5F4B944-FE8E-4BF7-A318-88E1FB8667DB}" type="presParOf" srcId="{71EA6047-33FF-4BD5-9DB3-07BC129ED73F}" destId="{3BBDC8C9-65A1-481E-919F-FF5354975B6E}" srcOrd="15" destOrd="0" presId="urn:microsoft.com/office/officeart/2008/layout/HexagonCluster"/>
    <dgm:cxn modelId="{DCD2E605-B3C4-4660-B6D0-EC48B64564FB}" type="presParOf" srcId="{3BBDC8C9-65A1-481E-919F-FF5354975B6E}" destId="{7F13C035-0858-409A-8953-E41C7E963F18}" srcOrd="0" destOrd="0" presId="urn:microsoft.com/office/officeart/2008/layout/HexagonCluster"/>
    <dgm:cxn modelId="{B57ACDAF-1D49-4A85-A6E1-D0BA5CF2751F}" type="presParOf" srcId="{71EA6047-33FF-4BD5-9DB3-07BC129ED73F}" destId="{9ECD069F-3912-4DD0-B1B3-ABCAC5F64255}" srcOrd="16" destOrd="0" presId="urn:microsoft.com/office/officeart/2008/layout/HexagonCluster"/>
    <dgm:cxn modelId="{B3C8F689-92DE-4F2C-8ACC-229BA8886D6B}" type="presParOf" srcId="{9ECD069F-3912-4DD0-B1B3-ABCAC5F64255}" destId="{EA26764B-2A8A-4B36-B909-6FC586E3E988}" srcOrd="0" destOrd="0" presId="urn:microsoft.com/office/officeart/2008/layout/HexagonCluster"/>
    <dgm:cxn modelId="{5D1D4674-0D02-44C4-8175-7B4890EF669F}" type="presParOf" srcId="{71EA6047-33FF-4BD5-9DB3-07BC129ED73F}" destId="{5370D7A1-ABAB-41AF-A64A-40427D27B05A}" srcOrd="17" destOrd="0" presId="urn:microsoft.com/office/officeart/2008/layout/HexagonCluster"/>
    <dgm:cxn modelId="{47796934-D38C-46DC-8B46-DFA85BF4F1B9}" type="presParOf" srcId="{5370D7A1-ABAB-41AF-A64A-40427D27B05A}" destId="{B9888098-0A73-4209-9172-74B1F84F88D7}" srcOrd="0" destOrd="0" presId="urn:microsoft.com/office/officeart/2008/layout/HexagonCluster"/>
    <dgm:cxn modelId="{892220D3-321D-4C06-A25B-08ACB04AE1D5}" type="presParOf" srcId="{71EA6047-33FF-4BD5-9DB3-07BC129ED73F}" destId="{612F39F6-6B7B-46A1-A982-2E379CA0A5D8}" srcOrd="18" destOrd="0" presId="urn:microsoft.com/office/officeart/2008/layout/HexagonCluster"/>
    <dgm:cxn modelId="{514A5AA7-387A-41D7-B56D-A23085FB8CD2}" type="presParOf" srcId="{612F39F6-6B7B-46A1-A982-2E379CA0A5D8}" destId="{655CC323-10AD-4736-8149-47E3AA9A40C9}" srcOrd="0" destOrd="0" presId="urn:microsoft.com/office/officeart/2008/layout/HexagonCluster"/>
    <dgm:cxn modelId="{A072A547-1606-4D78-849F-A1D62AE54324}" type="presParOf" srcId="{71EA6047-33FF-4BD5-9DB3-07BC129ED73F}" destId="{06762D8E-0186-4516-8D0D-3D3163D358B5}" srcOrd="19" destOrd="0" presId="urn:microsoft.com/office/officeart/2008/layout/HexagonCluster"/>
    <dgm:cxn modelId="{E6AE0EBD-5717-4401-B04C-EB03A4C5F5B4}" type="presParOf" srcId="{06762D8E-0186-4516-8D0D-3D3163D358B5}" destId="{F3E0E1B3-5489-4954-8B30-D8CE7967043D}" srcOrd="0" destOrd="0" presId="urn:microsoft.com/office/officeart/2008/layout/HexagonCluster"/>
    <dgm:cxn modelId="{0F992336-62EA-4C89-BD1E-47269046FEED}" type="presParOf" srcId="{71EA6047-33FF-4BD5-9DB3-07BC129ED73F}" destId="{39744FF7-5DBE-44A6-8CF1-AECFEC028109}" srcOrd="20" destOrd="0" presId="urn:microsoft.com/office/officeart/2008/layout/HexagonCluster"/>
    <dgm:cxn modelId="{3202E8A6-C33C-4C54-95D9-65D08CC8F43F}" type="presParOf" srcId="{39744FF7-5DBE-44A6-8CF1-AECFEC028109}" destId="{ACD018CB-8A40-4788-9215-9C1CDCD4A25F}" srcOrd="0" destOrd="0" presId="urn:microsoft.com/office/officeart/2008/layout/HexagonCluster"/>
    <dgm:cxn modelId="{3847A743-06B5-416D-A757-E25E21D0ADBD}" type="presParOf" srcId="{71EA6047-33FF-4BD5-9DB3-07BC129ED73F}" destId="{E37E0308-C7E0-4841-87EA-C65A5545EBBF}" srcOrd="21" destOrd="0" presId="urn:microsoft.com/office/officeart/2008/layout/HexagonCluster"/>
    <dgm:cxn modelId="{6E8425CF-BA39-4062-A49F-4BE85B1BD96A}" type="presParOf" srcId="{E37E0308-C7E0-4841-87EA-C65A5545EBBF}" destId="{444A18DE-80DF-46F6-921D-FE2D7D2CC7F7}" srcOrd="0" destOrd="0" presId="urn:microsoft.com/office/officeart/2008/layout/HexagonCluster"/>
    <dgm:cxn modelId="{0A57F74F-45BD-4064-8318-43BAE6BC9159}" type="presParOf" srcId="{71EA6047-33FF-4BD5-9DB3-07BC129ED73F}" destId="{6BC9D445-2929-4E6D-A61E-C840858E8A7B}" srcOrd="22" destOrd="0" presId="urn:microsoft.com/office/officeart/2008/layout/HexagonCluster"/>
    <dgm:cxn modelId="{9D492BD9-E6D0-476C-A578-E3975CFA2CE2}" type="presParOf" srcId="{6BC9D445-2929-4E6D-A61E-C840858E8A7B}" destId="{3CCF81BC-DF59-4242-B968-89DABE04FC17}" srcOrd="0" destOrd="0" presId="urn:microsoft.com/office/officeart/2008/layout/HexagonCluster"/>
    <dgm:cxn modelId="{A34ACE08-8547-43DC-8B66-496C910749BC}" type="presParOf" srcId="{71EA6047-33FF-4BD5-9DB3-07BC129ED73F}" destId="{E72EDC82-3FDD-4FE9-AFD1-3C870FF0EF85}" srcOrd="23" destOrd="0" presId="urn:microsoft.com/office/officeart/2008/layout/HexagonCluster"/>
    <dgm:cxn modelId="{9375C625-7EC6-4811-8743-3793BB9D50E0}" type="presParOf" srcId="{E72EDC82-3FDD-4FE9-AFD1-3C870FF0EF85}" destId="{A4695D08-FB0B-4603-A37E-495B2E43E15F}" srcOrd="0" destOrd="0" presId="urn:microsoft.com/office/officeart/2008/layout/HexagonCluster"/>
    <dgm:cxn modelId="{D2BE2A8B-C170-4BC7-9E43-F908CCBAAF72}" type="presParOf" srcId="{71EA6047-33FF-4BD5-9DB3-07BC129ED73F}" destId="{4593DAB2-890F-4C5C-8EC8-E378ED4CF775}" srcOrd="24" destOrd="0" presId="urn:microsoft.com/office/officeart/2008/layout/HexagonCluster"/>
    <dgm:cxn modelId="{A6A0F799-05A5-4CD6-8057-9A7A3BE34C28}" type="presParOf" srcId="{4593DAB2-890F-4C5C-8EC8-E378ED4CF775}" destId="{0535AB3D-DD28-4FD4-87D5-C650B12C6B09}" srcOrd="0" destOrd="0" presId="urn:microsoft.com/office/officeart/2008/layout/HexagonCluster"/>
    <dgm:cxn modelId="{0513A81F-F9C9-4F19-8C47-42CC83A2068C}" type="presParOf" srcId="{71EA6047-33FF-4BD5-9DB3-07BC129ED73F}" destId="{125F9079-ED6F-4018-A19C-F20FEC96B381}" srcOrd="25" destOrd="0" presId="urn:microsoft.com/office/officeart/2008/layout/HexagonCluster"/>
    <dgm:cxn modelId="{72BD70E8-2CF5-4921-9D09-ABB243F8DC9B}" type="presParOf" srcId="{125F9079-ED6F-4018-A19C-F20FEC96B381}" destId="{D66FA5B4-BC86-4747-BCCF-41972340E5A5}" srcOrd="0" destOrd="0" presId="urn:microsoft.com/office/officeart/2008/layout/HexagonCluster"/>
    <dgm:cxn modelId="{E6F9E926-0A51-4D92-B1DA-B7361D135D30}" type="presParOf" srcId="{71EA6047-33FF-4BD5-9DB3-07BC129ED73F}" destId="{B3B1590B-5383-42A6-91DF-98510799575A}" srcOrd="26" destOrd="0" presId="urn:microsoft.com/office/officeart/2008/layout/HexagonCluster"/>
    <dgm:cxn modelId="{ACD4E423-CA80-4B7C-9DD2-DAF653D85CF9}" type="presParOf" srcId="{B3B1590B-5383-42A6-91DF-98510799575A}" destId="{12603011-3D8F-4596-93B8-6C7F91400CD2}" srcOrd="0" destOrd="0" presId="urn:microsoft.com/office/officeart/2008/layout/HexagonCluster"/>
    <dgm:cxn modelId="{842D3C2F-21F5-44FB-A108-645FA6EE0C18}" type="presParOf" srcId="{71EA6047-33FF-4BD5-9DB3-07BC129ED73F}" destId="{9D394904-B397-448A-8692-7F0AF432699C}" srcOrd="27" destOrd="0" presId="urn:microsoft.com/office/officeart/2008/layout/HexagonCluster"/>
    <dgm:cxn modelId="{7547D2C4-7675-4F6C-A0E4-6F2EAFC06197}" type="presParOf" srcId="{9D394904-B397-448A-8692-7F0AF432699C}" destId="{F14A6659-5344-42EA-BBA1-9494E1C0704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E3FDD-F2BE-4559-BB0E-A63FF34CC18D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E90BF-7F27-4029-9437-03092F32A56A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0D6BDD1F-7EB0-41C0-9F55-2EE923F53B59}" type="parTrans" cxnId="{7EEB2E82-4902-41F6-AAAF-95830C6722BF}">
      <dgm:prSet/>
      <dgm:spPr/>
      <dgm:t>
        <a:bodyPr/>
        <a:lstStyle/>
        <a:p>
          <a:endParaRPr lang="en-US"/>
        </a:p>
      </dgm:t>
    </dgm:pt>
    <dgm:pt modelId="{6B4BFFEE-DD5F-479F-977D-CCA7FDB1BB0A}" type="sibTrans" cxnId="{7EEB2E82-4902-41F6-AAAF-95830C6722BF}">
      <dgm:prSet/>
      <dgm:spPr/>
      <dgm:t>
        <a:bodyPr/>
        <a:lstStyle/>
        <a:p>
          <a:endParaRPr lang="en-US"/>
        </a:p>
      </dgm:t>
    </dgm:pt>
    <dgm:pt modelId="{AC64F5AF-96D8-4AE2-B770-778BACB46B0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C9B30BD4-EAC9-4F5E-944B-89ECF8D529DE}" type="parTrans" cxnId="{49688031-FFD8-4398-952C-2F62DC8C8D58}">
      <dgm:prSet/>
      <dgm:spPr/>
      <dgm:t>
        <a:bodyPr/>
        <a:lstStyle/>
        <a:p>
          <a:endParaRPr lang="en-US"/>
        </a:p>
      </dgm:t>
    </dgm:pt>
    <dgm:pt modelId="{5AEC30E0-181F-43BA-9D03-8883C459C0F4}" type="sibTrans" cxnId="{49688031-FFD8-4398-952C-2F62DC8C8D58}">
      <dgm:prSet/>
      <dgm:spPr/>
      <dgm:t>
        <a:bodyPr/>
        <a:lstStyle/>
        <a:p>
          <a:endParaRPr lang="en-US"/>
        </a:p>
      </dgm:t>
    </dgm:pt>
    <dgm:pt modelId="{ACA8734A-C579-45AD-A643-F20C2647230E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42CF1F77-C952-4A00-9537-9E0A3A0AF916}" type="parTrans" cxnId="{0E0A1950-DD4B-44A7-B845-5EFC9B313446}">
      <dgm:prSet/>
      <dgm:spPr/>
      <dgm:t>
        <a:bodyPr/>
        <a:lstStyle/>
        <a:p>
          <a:endParaRPr lang="en-US"/>
        </a:p>
      </dgm:t>
    </dgm:pt>
    <dgm:pt modelId="{012C4AE5-29D3-483D-B9C0-A074A1B0DF3F}" type="sibTrans" cxnId="{0E0A1950-DD4B-44A7-B845-5EFC9B313446}">
      <dgm:prSet/>
      <dgm:spPr/>
      <dgm:t>
        <a:bodyPr/>
        <a:lstStyle/>
        <a:p>
          <a:endParaRPr lang="en-US"/>
        </a:p>
      </dgm:t>
    </dgm:pt>
    <dgm:pt modelId="{0E188AEB-573D-434A-AA55-F6CFF33E95D7}">
      <dgm:prSet phldrT="[Text]"/>
      <dgm:spPr/>
      <dgm:t>
        <a:bodyPr/>
        <a:lstStyle/>
        <a:p>
          <a:r>
            <a:rPr lang="en-US" dirty="0" smtClean="0"/>
            <a:t>Final Acceptance</a:t>
          </a:r>
          <a:endParaRPr lang="en-US" dirty="0"/>
        </a:p>
      </dgm:t>
    </dgm:pt>
    <dgm:pt modelId="{28935EA6-1E0D-4AFA-87BB-25AE08CB46E9}" type="parTrans" cxnId="{EE2093D3-1F15-45C9-A4B3-D7374D30DF91}">
      <dgm:prSet/>
      <dgm:spPr/>
      <dgm:t>
        <a:bodyPr/>
        <a:lstStyle/>
        <a:p>
          <a:endParaRPr lang="en-US"/>
        </a:p>
      </dgm:t>
    </dgm:pt>
    <dgm:pt modelId="{0808B680-0D6A-4924-8B88-E49D36B05B21}" type="sibTrans" cxnId="{EE2093D3-1F15-45C9-A4B3-D7374D30DF91}">
      <dgm:prSet/>
      <dgm:spPr/>
      <dgm:t>
        <a:bodyPr/>
        <a:lstStyle/>
        <a:p>
          <a:endParaRPr lang="en-US"/>
        </a:p>
      </dgm:t>
    </dgm:pt>
    <dgm:pt modelId="{948A8C5E-9F23-4818-BF6A-9FC12EBF1152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C2C2E02F-E5CE-4EEB-848F-B3F8E970D865}" type="parTrans" cxnId="{F6019C2E-5A65-4805-8267-EEDBD3496F26}">
      <dgm:prSet/>
      <dgm:spPr/>
      <dgm:t>
        <a:bodyPr/>
        <a:lstStyle/>
        <a:p>
          <a:endParaRPr lang="en-US"/>
        </a:p>
      </dgm:t>
    </dgm:pt>
    <dgm:pt modelId="{60C1F745-8958-4EEC-B80F-E1E2EDA8BD7B}" type="sibTrans" cxnId="{F6019C2E-5A65-4805-8267-EEDBD3496F26}">
      <dgm:prSet/>
      <dgm:spPr/>
      <dgm:t>
        <a:bodyPr/>
        <a:lstStyle/>
        <a:p>
          <a:endParaRPr lang="en-US"/>
        </a:p>
      </dgm:t>
    </dgm:pt>
    <dgm:pt modelId="{F081C093-5527-44D9-B07F-DE39407522FD}">
      <dgm:prSet phldrT="[Text]"/>
      <dgm:spPr/>
      <dgm:t>
        <a:bodyPr/>
        <a:lstStyle/>
        <a:p>
          <a:r>
            <a:rPr lang="en-US" dirty="0" smtClean="0"/>
            <a:t>DR</a:t>
          </a:r>
          <a:endParaRPr lang="en-US" dirty="0"/>
        </a:p>
      </dgm:t>
    </dgm:pt>
    <dgm:pt modelId="{7538407A-4F1C-40BC-A659-A2F200FC30AF}" type="parTrans" cxnId="{D119D75C-FCAE-45D9-B894-4809FF0CEF06}">
      <dgm:prSet/>
      <dgm:spPr/>
      <dgm:t>
        <a:bodyPr/>
        <a:lstStyle/>
        <a:p>
          <a:endParaRPr lang="en-US"/>
        </a:p>
      </dgm:t>
    </dgm:pt>
    <dgm:pt modelId="{AEE96C48-2026-4121-A232-E17473B90014}" type="sibTrans" cxnId="{D119D75C-FCAE-45D9-B894-4809FF0CEF06}">
      <dgm:prSet/>
      <dgm:spPr/>
      <dgm:t>
        <a:bodyPr/>
        <a:lstStyle/>
        <a:p>
          <a:endParaRPr lang="en-US"/>
        </a:p>
      </dgm:t>
    </dgm:pt>
    <dgm:pt modelId="{8E959B0B-AFCE-4F92-92FA-9FAFBD90BBA1}">
      <dgm:prSet phldrT="[Text]"/>
      <dgm:spPr/>
      <dgm:t>
        <a:bodyPr/>
        <a:lstStyle/>
        <a:p>
          <a:r>
            <a:rPr lang="en-US" dirty="0" smtClean="0"/>
            <a:t>HA</a:t>
          </a:r>
          <a:endParaRPr lang="en-US" dirty="0"/>
        </a:p>
      </dgm:t>
    </dgm:pt>
    <dgm:pt modelId="{7A08108C-CD4F-447B-A8A3-135215C03895}" type="parTrans" cxnId="{C162C275-DA0E-4187-899E-32A800F822C3}">
      <dgm:prSet/>
      <dgm:spPr/>
      <dgm:t>
        <a:bodyPr/>
        <a:lstStyle/>
        <a:p>
          <a:endParaRPr lang="en-US"/>
        </a:p>
      </dgm:t>
    </dgm:pt>
    <dgm:pt modelId="{2FFC78D2-3EE3-4114-BC0D-060F851D878D}" type="sibTrans" cxnId="{C162C275-DA0E-4187-899E-32A800F822C3}">
      <dgm:prSet/>
      <dgm:spPr/>
      <dgm:t>
        <a:bodyPr/>
        <a:lstStyle/>
        <a:p>
          <a:endParaRPr lang="en-US"/>
        </a:p>
      </dgm:t>
    </dgm:pt>
    <dgm:pt modelId="{71EA6047-33FF-4BD5-9DB3-07BC129ED73F}" type="pres">
      <dgm:prSet presAssocID="{044E3FDD-F2BE-4559-BB0E-A63FF34CC18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C2A2C1E-C1F6-4013-99FA-8E5AC731E498}" type="pres">
      <dgm:prSet presAssocID="{B29E90BF-7F27-4029-9437-03092F32A56A}" presName="text1" presStyleCnt="0"/>
      <dgm:spPr/>
    </dgm:pt>
    <dgm:pt modelId="{BA6A6CE0-494D-4FCE-BF25-85ED54D9174F}" type="pres">
      <dgm:prSet presAssocID="{B29E90BF-7F27-4029-9437-03092F32A56A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6370D-160D-431B-8562-AC49FACA7265}" type="pres">
      <dgm:prSet presAssocID="{B29E90BF-7F27-4029-9437-03092F32A56A}" presName="textaccent1" presStyleCnt="0"/>
      <dgm:spPr/>
    </dgm:pt>
    <dgm:pt modelId="{3C56AA2E-0A27-4280-8C8C-EAE26C2CB68D}" type="pres">
      <dgm:prSet presAssocID="{B29E90BF-7F27-4029-9437-03092F32A56A}" presName="accentRepeatNode" presStyleLbl="solidAlignAcc1" presStyleIdx="0" presStyleCnt="14"/>
      <dgm:spPr/>
    </dgm:pt>
    <dgm:pt modelId="{9845F729-C761-473B-AB0B-68DB52778498}" type="pres">
      <dgm:prSet presAssocID="{6B4BFFEE-DD5F-479F-977D-CCA7FDB1BB0A}" presName="image1" presStyleCnt="0"/>
      <dgm:spPr/>
    </dgm:pt>
    <dgm:pt modelId="{5D129C62-9EB8-4F66-8FC2-331C8C5A35CA}" type="pres">
      <dgm:prSet presAssocID="{6B4BFFEE-DD5F-479F-977D-CCA7FDB1BB0A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CD79E225-5DAE-44C7-82D1-7498F0E6C1EE}" type="pres">
      <dgm:prSet presAssocID="{6B4BFFEE-DD5F-479F-977D-CCA7FDB1BB0A}" presName="imageaccent1" presStyleCnt="0"/>
      <dgm:spPr/>
    </dgm:pt>
    <dgm:pt modelId="{7156BA52-29A7-4F7B-ABA0-E7FF9F16298D}" type="pres">
      <dgm:prSet presAssocID="{6B4BFFEE-DD5F-479F-977D-CCA7FDB1BB0A}" presName="accentRepeatNode" presStyleLbl="solidAlignAcc1" presStyleIdx="1" presStyleCnt="14"/>
      <dgm:spPr/>
    </dgm:pt>
    <dgm:pt modelId="{CC0B8112-1979-44C0-816F-21D2B791DBC4}" type="pres">
      <dgm:prSet presAssocID="{AC64F5AF-96D8-4AE2-B770-778BACB46B05}" presName="text2" presStyleCnt="0"/>
      <dgm:spPr/>
    </dgm:pt>
    <dgm:pt modelId="{44261201-63D0-4382-A7F4-B16C19FAF2F5}" type="pres">
      <dgm:prSet presAssocID="{AC64F5AF-96D8-4AE2-B770-778BACB46B0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1769D-C6FF-4116-9972-771AEDAB985E}" type="pres">
      <dgm:prSet presAssocID="{AC64F5AF-96D8-4AE2-B770-778BACB46B05}" presName="textaccent2" presStyleCnt="0"/>
      <dgm:spPr/>
    </dgm:pt>
    <dgm:pt modelId="{A227B97C-5CA3-4E46-8CC2-FBACCC82623A}" type="pres">
      <dgm:prSet presAssocID="{AC64F5AF-96D8-4AE2-B770-778BACB46B05}" presName="accentRepeatNode" presStyleLbl="solidAlignAcc1" presStyleIdx="2" presStyleCnt="14"/>
      <dgm:spPr/>
    </dgm:pt>
    <dgm:pt modelId="{BEA17DA4-A108-4792-AEFF-94A285F8A31B}" type="pres">
      <dgm:prSet presAssocID="{5AEC30E0-181F-43BA-9D03-8883C459C0F4}" presName="image2" presStyleCnt="0"/>
      <dgm:spPr/>
    </dgm:pt>
    <dgm:pt modelId="{AE4559C8-DBF2-461F-A694-DF438FE97081}" type="pres">
      <dgm:prSet presAssocID="{5AEC30E0-181F-43BA-9D03-8883C459C0F4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9E100C13-2A6E-4EEF-B7DD-91273DA32A77}" type="pres">
      <dgm:prSet presAssocID="{5AEC30E0-181F-43BA-9D03-8883C459C0F4}" presName="imageaccent2" presStyleCnt="0"/>
      <dgm:spPr/>
    </dgm:pt>
    <dgm:pt modelId="{48E21D62-23ED-40B0-A198-D24B9A201205}" type="pres">
      <dgm:prSet presAssocID="{5AEC30E0-181F-43BA-9D03-8883C459C0F4}" presName="accentRepeatNode" presStyleLbl="solidAlignAcc1" presStyleIdx="3" presStyleCnt="14"/>
      <dgm:spPr/>
    </dgm:pt>
    <dgm:pt modelId="{EC6560F9-7F14-46FF-A3BF-5B50916A51FE}" type="pres">
      <dgm:prSet presAssocID="{ACA8734A-C579-45AD-A643-F20C2647230E}" presName="text3" presStyleCnt="0"/>
      <dgm:spPr/>
    </dgm:pt>
    <dgm:pt modelId="{7259D9E7-556F-45E8-A0C1-C99B171E5269}" type="pres">
      <dgm:prSet presAssocID="{ACA8734A-C579-45AD-A643-F20C2647230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23379-0C90-40C5-905E-C349537B91F3}" type="pres">
      <dgm:prSet presAssocID="{ACA8734A-C579-45AD-A643-F20C2647230E}" presName="textaccent3" presStyleCnt="0"/>
      <dgm:spPr/>
    </dgm:pt>
    <dgm:pt modelId="{8F14B579-B612-40CA-9854-5FA2349F4A11}" type="pres">
      <dgm:prSet presAssocID="{ACA8734A-C579-45AD-A643-F20C2647230E}" presName="accentRepeatNode" presStyleLbl="solidAlignAcc1" presStyleIdx="4" presStyleCnt="14"/>
      <dgm:spPr/>
    </dgm:pt>
    <dgm:pt modelId="{1D626982-D677-403A-90D4-C9CAECBEF0B1}" type="pres">
      <dgm:prSet presAssocID="{012C4AE5-29D3-483D-B9C0-A074A1B0DF3F}" presName="image3" presStyleCnt="0"/>
      <dgm:spPr/>
    </dgm:pt>
    <dgm:pt modelId="{B8C6C975-DD89-42FD-A892-70F689EB2791}" type="pres">
      <dgm:prSet presAssocID="{012C4AE5-29D3-483D-B9C0-A074A1B0DF3F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3ED7AE40-0DFD-45F8-A156-C87A53F5F2F3}" type="pres">
      <dgm:prSet presAssocID="{012C4AE5-29D3-483D-B9C0-A074A1B0DF3F}" presName="imageaccent3" presStyleCnt="0"/>
      <dgm:spPr/>
    </dgm:pt>
    <dgm:pt modelId="{82DC3374-3CF9-4699-BC40-F21A14396715}" type="pres">
      <dgm:prSet presAssocID="{012C4AE5-29D3-483D-B9C0-A074A1B0DF3F}" presName="accentRepeatNode" presStyleLbl="solidAlignAcc1" presStyleIdx="5" presStyleCnt="14"/>
      <dgm:spPr/>
    </dgm:pt>
    <dgm:pt modelId="{E6A7DBF1-A9F8-40AE-AA6F-A82DA6FC9629}" type="pres">
      <dgm:prSet presAssocID="{0E188AEB-573D-434A-AA55-F6CFF33E95D7}" presName="text4" presStyleCnt="0"/>
      <dgm:spPr/>
    </dgm:pt>
    <dgm:pt modelId="{7128AEB3-7819-467E-895A-C01BEEBC22CE}" type="pres">
      <dgm:prSet presAssocID="{0E188AEB-573D-434A-AA55-F6CFF33E95D7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2AC5A-50E2-4236-B820-8AC9408FE0D2}" type="pres">
      <dgm:prSet presAssocID="{0E188AEB-573D-434A-AA55-F6CFF33E95D7}" presName="textaccent4" presStyleCnt="0"/>
      <dgm:spPr/>
    </dgm:pt>
    <dgm:pt modelId="{FB76D5B6-E3FD-47EC-B29B-035634AD6DDE}" type="pres">
      <dgm:prSet presAssocID="{0E188AEB-573D-434A-AA55-F6CFF33E95D7}" presName="accentRepeatNode" presStyleLbl="solidAlignAcc1" presStyleIdx="6" presStyleCnt="14"/>
      <dgm:spPr/>
    </dgm:pt>
    <dgm:pt modelId="{64D7467D-26DF-47E4-84DA-8150755D1FA2}" type="pres">
      <dgm:prSet presAssocID="{0808B680-0D6A-4924-8B88-E49D36B05B21}" presName="image4" presStyleCnt="0"/>
      <dgm:spPr/>
    </dgm:pt>
    <dgm:pt modelId="{649C8491-6B6B-42A6-AC97-BE0773ABB57E}" type="pres">
      <dgm:prSet presAssocID="{0808B680-0D6A-4924-8B88-E49D36B05B21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52FA6FD2-D525-47AE-A01A-7E06DF64E37C}" type="pres">
      <dgm:prSet presAssocID="{0808B680-0D6A-4924-8B88-E49D36B05B21}" presName="imageaccent4" presStyleCnt="0"/>
      <dgm:spPr/>
    </dgm:pt>
    <dgm:pt modelId="{ABA9671A-7105-42A4-971A-93E01C3B3FF6}" type="pres">
      <dgm:prSet presAssocID="{0808B680-0D6A-4924-8B88-E49D36B05B21}" presName="accentRepeatNode" presStyleLbl="solidAlignAcc1" presStyleIdx="7" presStyleCnt="14"/>
      <dgm:spPr/>
    </dgm:pt>
    <dgm:pt modelId="{4D7D11B3-B8BC-4D35-AA5B-4D2E4AA2098B}" type="pres">
      <dgm:prSet presAssocID="{948A8C5E-9F23-4818-BF6A-9FC12EBF1152}" presName="text5" presStyleCnt="0"/>
      <dgm:spPr/>
    </dgm:pt>
    <dgm:pt modelId="{BCFEBBC3-0F65-4026-AC9B-88BB547CB7A7}" type="pres">
      <dgm:prSet presAssocID="{948A8C5E-9F23-4818-BF6A-9FC12EBF1152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E43AC-C5AC-422D-86F5-90FFF814CBFF}" type="pres">
      <dgm:prSet presAssocID="{948A8C5E-9F23-4818-BF6A-9FC12EBF1152}" presName="textaccent5" presStyleCnt="0"/>
      <dgm:spPr/>
    </dgm:pt>
    <dgm:pt modelId="{03944D6B-016A-4E14-B61B-44009F44778C}" type="pres">
      <dgm:prSet presAssocID="{948A8C5E-9F23-4818-BF6A-9FC12EBF1152}" presName="accentRepeatNode" presStyleLbl="solidAlignAcc1" presStyleIdx="8" presStyleCnt="14"/>
      <dgm:spPr/>
    </dgm:pt>
    <dgm:pt modelId="{91667F8A-0DC7-4A53-B5D1-6B19A3CA9C4B}" type="pres">
      <dgm:prSet presAssocID="{60C1F745-8958-4EEC-B80F-E1E2EDA8BD7B}" presName="image5" presStyleCnt="0"/>
      <dgm:spPr/>
    </dgm:pt>
    <dgm:pt modelId="{F0B727D0-CFEB-41B9-B5D4-C314E19B44EA}" type="pres">
      <dgm:prSet presAssocID="{60C1F745-8958-4EEC-B80F-E1E2EDA8BD7B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67B54F8E-097C-4733-A4BC-C8B6D206E5DB}" type="pres">
      <dgm:prSet presAssocID="{60C1F745-8958-4EEC-B80F-E1E2EDA8BD7B}" presName="imageaccent5" presStyleCnt="0"/>
      <dgm:spPr/>
    </dgm:pt>
    <dgm:pt modelId="{2181F704-7AF3-4488-91F0-DF9D421FB2AD}" type="pres">
      <dgm:prSet presAssocID="{60C1F745-8958-4EEC-B80F-E1E2EDA8BD7B}" presName="accentRepeatNode" presStyleLbl="solidAlignAcc1" presStyleIdx="9" presStyleCnt="14"/>
      <dgm:spPr/>
    </dgm:pt>
    <dgm:pt modelId="{13136105-39AB-4C68-8740-39BB2874553F}" type="pres">
      <dgm:prSet presAssocID="{F081C093-5527-44D9-B07F-DE39407522FD}" presName="text6" presStyleCnt="0"/>
      <dgm:spPr/>
    </dgm:pt>
    <dgm:pt modelId="{8F19BEE4-B1E8-40C7-A753-F1170B081ACE}" type="pres">
      <dgm:prSet presAssocID="{F081C093-5527-44D9-B07F-DE39407522FD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8069B-4CEE-4723-8BE7-3C6BCA1FEC53}" type="pres">
      <dgm:prSet presAssocID="{F081C093-5527-44D9-B07F-DE39407522FD}" presName="textaccent6" presStyleCnt="0"/>
      <dgm:spPr/>
    </dgm:pt>
    <dgm:pt modelId="{DC2481C7-B882-4557-B33F-67B0E5C8B329}" type="pres">
      <dgm:prSet presAssocID="{F081C093-5527-44D9-B07F-DE39407522FD}" presName="accentRepeatNode" presStyleLbl="solidAlignAcc1" presStyleIdx="10" presStyleCnt="14"/>
      <dgm:spPr/>
    </dgm:pt>
    <dgm:pt modelId="{F87F7782-66A3-42A9-B506-2D95212DE213}" type="pres">
      <dgm:prSet presAssocID="{AEE96C48-2026-4121-A232-E17473B90014}" presName="image6" presStyleCnt="0"/>
      <dgm:spPr/>
    </dgm:pt>
    <dgm:pt modelId="{0E8CE078-AA75-4031-97EF-8144E47E9E68}" type="pres">
      <dgm:prSet presAssocID="{AEE96C48-2026-4121-A232-E17473B90014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380C1EA2-E15D-410C-A67D-3FC9B2A2DE79}" type="pres">
      <dgm:prSet presAssocID="{AEE96C48-2026-4121-A232-E17473B90014}" presName="imageaccent6" presStyleCnt="0"/>
      <dgm:spPr/>
    </dgm:pt>
    <dgm:pt modelId="{CB41588D-88DE-42D5-A40C-E2CCA20D3867}" type="pres">
      <dgm:prSet presAssocID="{AEE96C48-2026-4121-A232-E17473B90014}" presName="accentRepeatNode" presStyleLbl="solidAlignAcc1" presStyleIdx="11" presStyleCnt="14"/>
      <dgm:spPr/>
    </dgm:pt>
    <dgm:pt modelId="{2CE44BD4-F50E-42F2-8E81-2C8AC4E18AE5}" type="pres">
      <dgm:prSet presAssocID="{8E959B0B-AFCE-4F92-92FA-9FAFBD90BBA1}" presName="text7" presStyleCnt="0"/>
      <dgm:spPr/>
    </dgm:pt>
    <dgm:pt modelId="{DCA38428-F879-4F88-BB2C-04022E8ECEC0}" type="pres">
      <dgm:prSet presAssocID="{8E959B0B-AFCE-4F92-92FA-9FAFBD90BBA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8F393-AF48-4B3E-B5E8-B5A6DFC879C1}" type="pres">
      <dgm:prSet presAssocID="{8E959B0B-AFCE-4F92-92FA-9FAFBD90BBA1}" presName="textaccent7" presStyleCnt="0"/>
      <dgm:spPr/>
    </dgm:pt>
    <dgm:pt modelId="{BD1D77A0-CCB4-4843-A44D-95DE42359AA2}" type="pres">
      <dgm:prSet presAssocID="{8E959B0B-AFCE-4F92-92FA-9FAFBD90BBA1}" presName="accentRepeatNode" presStyleLbl="solidAlignAcc1" presStyleIdx="12" presStyleCnt="14"/>
      <dgm:spPr/>
    </dgm:pt>
    <dgm:pt modelId="{61E782F1-9A60-4D4A-9480-0D3695FBF155}" type="pres">
      <dgm:prSet presAssocID="{2FFC78D2-3EE3-4114-BC0D-060F851D878D}" presName="image7" presStyleCnt="0"/>
      <dgm:spPr/>
    </dgm:pt>
    <dgm:pt modelId="{A8D3C70F-64D9-4B14-9DFE-14B9D0B149CA}" type="pres">
      <dgm:prSet presAssocID="{2FFC78D2-3EE3-4114-BC0D-060F851D878D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E10BF0DC-5544-45E7-B1E5-BEA592DB13D9}" type="pres">
      <dgm:prSet presAssocID="{2FFC78D2-3EE3-4114-BC0D-060F851D878D}" presName="imageaccent7" presStyleCnt="0"/>
      <dgm:spPr/>
    </dgm:pt>
    <dgm:pt modelId="{BCC65A27-1B64-46E2-BD4A-B0AB257D63E4}" type="pres">
      <dgm:prSet presAssocID="{2FFC78D2-3EE3-4114-BC0D-060F851D878D}" presName="accentRepeatNode" presStyleLbl="solidAlignAcc1" presStyleIdx="13" presStyleCnt="14"/>
      <dgm:spPr/>
    </dgm:pt>
  </dgm:ptLst>
  <dgm:cxnLst>
    <dgm:cxn modelId="{1155F390-BEAD-4051-AF64-83546F5BBEFB}" type="presOf" srcId="{ACA8734A-C579-45AD-A643-F20C2647230E}" destId="{7259D9E7-556F-45E8-A0C1-C99B171E5269}" srcOrd="0" destOrd="0" presId="urn:microsoft.com/office/officeart/2008/layout/HexagonCluster"/>
    <dgm:cxn modelId="{72550637-83E3-4228-A002-DB5C0606D31D}" type="presOf" srcId="{948A8C5E-9F23-4818-BF6A-9FC12EBF1152}" destId="{BCFEBBC3-0F65-4026-AC9B-88BB547CB7A7}" srcOrd="0" destOrd="0" presId="urn:microsoft.com/office/officeart/2008/layout/HexagonCluster"/>
    <dgm:cxn modelId="{35C0CD9F-1A74-45BB-82A6-AC9E1CAB0B75}" type="presOf" srcId="{2FFC78D2-3EE3-4114-BC0D-060F851D878D}" destId="{A8D3C70F-64D9-4B14-9DFE-14B9D0B149CA}" srcOrd="0" destOrd="0" presId="urn:microsoft.com/office/officeart/2008/layout/HexagonCluster"/>
    <dgm:cxn modelId="{899462FC-9E23-43C2-834F-1B149E9D7756}" type="presOf" srcId="{044E3FDD-F2BE-4559-BB0E-A63FF34CC18D}" destId="{71EA6047-33FF-4BD5-9DB3-07BC129ED73F}" srcOrd="0" destOrd="0" presId="urn:microsoft.com/office/officeart/2008/layout/HexagonCluster"/>
    <dgm:cxn modelId="{EE2093D3-1F15-45C9-A4B3-D7374D30DF91}" srcId="{044E3FDD-F2BE-4559-BB0E-A63FF34CC18D}" destId="{0E188AEB-573D-434A-AA55-F6CFF33E95D7}" srcOrd="3" destOrd="0" parTransId="{28935EA6-1E0D-4AFA-87BB-25AE08CB46E9}" sibTransId="{0808B680-0D6A-4924-8B88-E49D36B05B21}"/>
    <dgm:cxn modelId="{0E0A1950-DD4B-44A7-B845-5EFC9B313446}" srcId="{044E3FDD-F2BE-4559-BB0E-A63FF34CC18D}" destId="{ACA8734A-C579-45AD-A643-F20C2647230E}" srcOrd="2" destOrd="0" parTransId="{42CF1F77-C952-4A00-9537-9E0A3A0AF916}" sibTransId="{012C4AE5-29D3-483D-B9C0-A074A1B0DF3F}"/>
    <dgm:cxn modelId="{92A5C6F1-FF59-40DF-9953-D98F18194493}" type="presOf" srcId="{AC64F5AF-96D8-4AE2-B770-778BACB46B05}" destId="{44261201-63D0-4382-A7F4-B16C19FAF2F5}" srcOrd="0" destOrd="0" presId="urn:microsoft.com/office/officeart/2008/layout/HexagonCluster"/>
    <dgm:cxn modelId="{61119327-B65B-4207-A3E2-E3A6D13B061F}" type="presOf" srcId="{B29E90BF-7F27-4029-9437-03092F32A56A}" destId="{BA6A6CE0-494D-4FCE-BF25-85ED54D9174F}" srcOrd="0" destOrd="0" presId="urn:microsoft.com/office/officeart/2008/layout/HexagonCluster"/>
    <dgm:cxn modelId="{067A9DC6-F0FD-4863-8512-1F4068E9D02C}" type="presOf" srcId="{012C4AE5-29D3-483D-B9C0-A074A1B0DF3F}" destId="{B8C6C975-DD89-42FD-A892-70F689EB2791}" srcOrd="0" destOrd="0" presId="urn:microsoft.com/office/officeart/2008/layout/HexagonCluster"/>
    <dgm:cxn modelId="{C162C275-DA0E-4187-899E-32A800F822C3}" srcId="{044E3FDD-F2BE-4559-BB0E-A63FF34CC18D}" destId="{8E959B0B-AFCE-4F92-92FA-9FAFBD90BBA1}" srcOrd="6" destOrd="0" parTransId="{7A08108C-CD4F-447B-A8A3-135215C03895}" sibTransId="{2FFC78D2-3EE3-4114-BC0D-060F851D878D}"/>
    <dgm:cxn modelId="{8936B255-1935-47F1-9A07-9459A9ED0F7D}" type="presOf" srcId="{F081C093-5527-44D9-B07F-DE39407522FD}" destId="{8F19BEE4-B1E8-40C7-A753-F1170B081ACE}" srcOrd="0" destOrd="0" presId="urn:microsoft.com/office/officeart/2008/layout/HexagonCluster"/>
    <dgm:cxn modelId="{49688031-FFD8-4398-952C-2F62DC8C8D58}" srcId="{044E3FDD-F2BE-4559-BB0E-A63FF34CC18D}" destId="{AC64F5AF-96D8-4AE2-B770-778BACB46B05}" srcOrd="1" destOrd="0" parTransId="{C9B30BD4-EAC9-4F5E-944B-89ECF8D529DE}" sibTransId="{5AEC30E0-181F-43BA-9D03-8883C459C0F4}"/>
    <dgm:cxn modelId="{7EEB2E82-4902-41F6-AAAF-95830C6722BF}" srcId="{044E3FDD-F2BE-4559-BB0E-A63FF34CC18D}" destId="{B29E90BF-7F27-4029-9437-03092F32A56A}" srcOrd="0" destOrd="0" parTransId="{0D6BDD1F-7EB0-41C0-9F55-2EE923F53B59}" sibTransId="{6B4BFFEE-DD5F-479F-977D-CCA7FDB1BB0A}"/>
    <dgm:cxn modelId="{F6019C2E-5A65-4805-8267-EEDBD3496F26}" srcId="{044E3FDD-F2BE-4559-BB0E-A63FF34CC18D}" destId="{948A8C5E-9F23-4818-BF6A-9FC12EBF1152}" srcOrd="4" destOrd="0" parTransId="{C2C2E02F-E5CE-4EEB-848F-B3F8E970D865}" sibTransId="{60C1F745-8958-4EEC-B80F-E1E2EDA8BD7B}"/>
    <dgm:cxn modelId="{D119D75C-FCAE-45D9-B894-4809FF0CEF06}" srcId="{044E3FDD-F2BE-4559-BB0E-A63FF34CC18D}" destId="{F081C093-5527-44D9-B07F-DE39407522FD}" srcOrd="5" destOrd="0" parTransId="{7538407A-4F1C-40BC-A659-A2F200FC30AF}" sibTransId="{AEE96C48-2026-4121-A232-E17473B90014}"/>
    <dgm:cxn modelId="{126529BD-A00F-457E-A551-38AFCADDB1C5}" type="presOf" srcId="{8E959B0B-AFCE-4F92-92FA-9FAFBD90BBA1}" destId="{DCA38428-F879-4F88-BB2C-04022E8ECEC0}" srcOrd="0" destOrd="0" presId="urn:microsoft.com/office/officeart/2008/layout/HexagonCluster"/>
    <dgm:cxn modelId="{BA888C5D-8F55-4AC4-AFC6-44F617C9084B}" type="presOf" srcId="{6B4BFFEE-DD5F-479F-977D-CCA7FDB1BB0A}" destId="{5D129C62-9EB8-4F66-8FC2-331C8C5A35CA}" srcOrd="0" destOrd="0" presId="urn:microsoft.com/office/officeart/2008/layout/HexagonCluster"/>
    <dgm:cxn modelId="{015846CE-8319-442C-B5F5-2F75BF89FBD8}" type="presOf" srcId="{0E188AEB-573D-434A-AA55-F6CFF33E95D7}" destId="{7128AEB3-7819-467E-895A-C01BEEBC22CE}" srcOrd="0" destOrd="0" presId="urn:microsoft.com/office/officeart/2008/layout/HexagonCluster"/>
    <dgm:cxn modelId="{3CADAA7C-397B-46EE-AA8C-B12166E545C6}" type="presOf" srcId="{0808B680-0D6A-4924-8B88-E49D36B05B21}" destId="{649C8491-6B6B-42A6-AC97-BE0773ABB57E}" srcOrd="0" destOrd="0" presId="urn:microsoft.com/office/officeart/2008/layout/HexagonCluster"/>
    <dgm:cxn modelId="{2C04089F-2FE2-453F-97DD-B1C5BE820884}" type="presOf" srcId="{AEE96C48-2026-4121-A232-E17473B90014}" destId="{0E8CE078-AA75-4031-97EF-8144E47E9E68}" srcOrd="0" destOrd="0" presId="urn:microsoft.com/office/officeart/2008/layout/HexagonCluster"/>
    <dgm:cxn modelId="{49D8CD83-4D9C-4174-8014-225964DA7C12}" type="presOf" srcId="{60C1F745-8958-4EEC-B80F-E1E2EDA8BD7B}" destId="{F0B727D0-CFEB-41B9-B5D4-C314E19B44EA}" srcOrd="0" destOrd="0" presId="urn:microsoft.com/office/officeart/2008/layout/HexagonCluster"/>
    <dgm:cxn modelId="{3B9C3641-DA18-44B4-B662-D81029F0306A}" type="presOf" srcId="{5AEC30E0-181F-43BA-9D03-8883C459C0F4}" destId="{AE4559C8-DBF2-461F-A694-DF438FE97081}" srcOrd="0" destOrd="0" presId="urn:microsoft.com/office/officeart/2008/layout/HexagonCluster"/>
    <dgm:cxn modelId="{CBD2991A-9C42-4892-B379-6DFD0B56100E}" type="presParOf" srcId="{71EA6047-33FF-4BD5-9DB3-07BC129ED73F}" destId="{FC2A2C1E-C1F6-4013-99FA-8E5AC731E498}" srcOrd="0" destOrd="0" presId="urn:microsoft.com/office/officeart/2008/layout/HexagonCluster"/>
    <dgm:cxn modelId="{30BEE873-93BC-4703-8DBA-7573912A5885}" type="presParOf" srcId="{FC2A2C1E-C1F6-4013-99FA-8E5AC731E498}" destId="{BA6A6CE0-494D-4FCE-BF25-85ED54D9174F}" srcOrd="0" destOrd="0" presId="urn:microsoft.com/office/officeart/2008/layout/HexagonCluster"/>
    <dgm:cxn modelId="{67B363AA-B84D-4EAE-BBFC-98931B0DBD4E}" type="presParOf" srcId="{71EA6047-33FF-4BD5-9DB3-07BC129ED73F}" destId="{1976370D-160D-431B-8562-AC49FACA7265}" srcOrd="1" destOrd="0" presId="urn:microsoft.com/office/officeart/2008/layout/HexagonCluster"/>
    <dgm:cxn modelId="{C3CD9B46-57B6-48CA-8A16-4DAE480308E7}" type="presParOf" srcId="{1976370D-160D-431B-8562-AC49FACA7265}" destId="{3C56AA2E-0A27-4280-8C8C-EAE26C2CB68D}" srcOrd="0" destOrd="0" presId="urn:microsoft.com/office/officeart/2008/layout/HexagonCluster"/>
    <dgm:cxn modelId="{747018C1-C33B-4CDA-9336-52EBE78DA51A}" type="presParOf" srcId="{71EA6047-33FF-4BD5-9DB3-07BC129ED73F}" destId="{9845F729-C761-473B-AB0B-68DB52778498}" srcOrd="2" destOrd="0" presId="urn:microsoft.com/office/officeart/2008/layout/HexagonCluster"/>
    <dgm:cxn modelId="{350E4489-75B3-420E-8C60-1DB4689BFB86}" type="presParOf" srcId="{9845F729-C761-473B-AB0B-68DB52778498}" destId="{5D129C62-9EB8-4F66-8FC2-331C8C5A35CA}" srcOrd="0" destOrd="0" presId="urn:microsoft.com/office/officeart/2008/layout/HexagonCluster"/>
    <dgm:cxn modelId="{5298E9E6-8954-4347-9D7B-0E4580AF1067}" type="presParOf" srcId="{71EA6047-33FF-4BD5-9DB3-07BC129ED73F}" destId="{CD79E225-5DAE-44C7-82D1-7498F0E6C1EE}" srcOrd="3" destOrd="0" presId="urn:microsoft.com/office/officeart/2008/layout/HexagonCluster"/>
    <dgm:cxn modelId="{75E99B2C-C255-48B3-A5E8-B69551DC028E}" type="presParOf" srcId="{CD79E225-5DAE-44C7-82D1-7498F0E6C1EE}" destId="{7156BA52-29A7-4F7B-ABA0-E7FF9F16298D}" srcOrd="0" destOrd="0" presId="urn:microsoft.com/office/officeart/2008/layout/HexagonCluster"/>
    <dgm:cxn modelId="{D6258BF0-510B-4A42-849C-821F3579CC5B}" type="presParOf" srcId="{71EA6047-33FF-4BD5-9DB3-07BC129ED73F}" destId="{CC0B8112-1979-44C0-816F-21D2B791DBC4}" srcOrd="4" destOrd="0" presId="urn:microsoft.com/office/officeart/2008/layout/HexagonCluster"/>
    <dgm:cxn modelId="{7E87C7C2-00B8-4CD9-B708-CACAAD615A7E}" type="presParOf" srcId="{CC0B8112-1979-44C0-816F-21D2B791DBC4}" destId="{44261201-63D0-4382-A7F4-B16C19FAF2F5}" srcOrd="0" destOrd="0" presId="urn:microsoft.com/office/officeart/2008/layout/HexagonCluster"/>
    <dgm:cxn modelId="{113294C7-7026-49E4-AA80-933763694D33}" type="presParOf" srcId="{71EA6047-33FF-4BD5-9DB3-07BC129ED73F}" destId="{DBE1769D-C6FF-4116-9972-771AEDAB985E}" srcOrd="5" destOrd="0" presId="urn:microsoft.com/office/officeart/2008/layout/HexagonCluster"/>
    <dgm:cxn modelId="{492E7F26-7017-4716-B753-98375C355575}" type="presParOf" srcId="{DBE1769D-C6FF-4116-9972-771AEDAB985E}" destId="{A227B97C-5CA3-4E46-8CC2-FBACCC82623A}" srcOrd="0" destOrd="0" presId="urn:microsoft.com/office/officeart/2008/layout/HexagonCluster"/>
    <dgm:cxn modelId="{3574161E-DD87-422B-BAE5-AD9C1625D821}" type="presParOf" srcId="{71EA6047-33FF-4BD5-9DB3-07BC129ED73F}" destId="{BEA17DA4-A108-4792-AEFF-94A285F8A31B}" srcOrd="6" destOrd="0" presId="urn:microsoft.com/office/officeart/2008/layout/HexagonCluster"/>
    <dgm:cxn modelId="{C6FA11A4-6CEE-46F7-8208-15154C4A6970}" type="presParOf" srcId="{BEA17DA4-A108-4792-AEFF-94A285F8A31B}" destId="{AE4559C8-DBF2-461F-A694-DF438FE97081}" srcOrd="0" destOrd="0" presId="urn:microsoft.com/office/officeart/2008/layout/HexagonCluster"/>
    <dgm:cxn modelId="{9C993144-54C1-4991-A6A6-F1EEEF77C3B0}" type="presParOf" srcId="{71EA6047-33FF-4BD5-9DB3-07BC129ED73F}" destId="{9E100C13-2A6E-4EEF-B7DD-91273DA32A77}" srcOrd="7" destOrd="0" presId="urn:microsoft.com/office/officeart/2008/layout/HexagonCluster"/>
    <dgm:cxn modelId="{FB61BC48-ACCB-467B-9932-ADEAA2A5A13D}" type="presParOf" srcId="{9E100C13-2A6E-4EEF-B7DD-91273DA32A77}" destId="{48E21D62-23ED-40B0-A198-D24B9A201205}" srcOrd="0" destOrd="0" presId="urn:microsoft.com/office/officeart/2008/layout/HexagonCluster"/>
    <dgm:cxn modelId="{8B5B48FF-97A5-4257-BFB4-7FA0C96140A5}" type="presParOf" srcId="{71EA6047-33FF-4BD5-9DB3-07BC129ED73F}" destId="{EC6560F9-7F14-46FF-A3BF-5B50916A51FE}" srcOrd="8" destOrd="0" presId="urn:microsoft.com/office/officeart/2008/layout/HexagonCluster"/>
    <dgm:cxn modelId="{A1C33093-D6FE-48C8-9AD6-931D54DCB5DA}" type="presParOf" srcId="{EC6560F9-7F14-46FF-A3BF-5B50916A51FE}" destId="{7259D9E7-556F-45E8-A0C1-C99B171E5269}" srcOrd="0" destOrd="0" presId="urn:microsoft.com/office/officeart/2008/layout/HexagonCluster"/>
    <dgm:cxn modelId="{E39CDFCA-56B9-42E4-9224-BBF473911CBF}" type="presParOf" srcId="{71EA6047-33FF-4BD5-9DB3-07BC129ED73F}" destId="{D3423379-0C90-40C5-905E-C349537B91F3}" srcOrd="9" destOrd="0" presId="urn:microsoft.com/office/officeart/2008/layout/HexagonCluster"/>
    <dgm:cxn modelId="{A095B368-78D1-4791-B4B6-7F12CEC929F0}" type="presParOf" srcId="{D3423379-0C90-40C5-905E-C349537B91F3}" destId="{8F14B579-B612-40CA-9854-5FA2349F4A11}" srcOrd="0" destOrd="0" presId="urn:microsoft.com/office/officeart/2008/layout/HexagonCluster"/>
    <dgm:cxn modelId="{40675BF4-9F7C-476F-9647-C8A074A525EB}" type="presParOf" srcId="{71EA6047-33FF-4BD5-9DB3-07BC129ED73F}" destId="{1D626982-D677-403A-90D4-C9CAECBEF0B1}" srcOrd="10" destOrd="0" presId="urn:microsoft.com/office/officeart/2008/layout/HexagonCluster"/>
    <dgm:cxn modelId="{7BE58634-2FD8-497B-88F6-DEBCE90CCBF6}" type="presParOf" srcId="{1D626982-D677-403A-90D4-C9CAECBEF0B1}" destId="{B8C6C975-DD89-42FD-A892-70F689EB2791}" srcOrd="0" destOrd="0" presId="urn:microsoft.com/office/officeart/2008/layout/HexagonCluster"/>
    <dgm:cxn modelId="{A33FC5FE-8E05-4F19-8E14-BBFBFD5CD341}" type="presParOf" srcId="{71EA6047-33FF-4BD5-9DB3-07BC129ED73F}" destId="{3ED7AE40-0DFD-45F8-A156-C87A53F5F2F3}" srcOrd="11" destOrd="0" presId="urn:microsoft.com/office/officeart/2008/layout/HexagonCluster"/>
    <dgm:cxn modelId="{AC22164B-1EC3-4BAA-B6B2-BCBDFEF1D2D1}" type="presParOf" srcId="{3ED7AE40-0DFD-45F8-A156-C87A53F5F2F3}" destId="{82DC3374-3CF9-4699-BC40-F21A14396715}" srcOrd="0" destOrd="0" presId="urn:microsoft.com/office/officeart/2008/layout/HexagonCluster"/>
    <dgm:cxn modelId="{FE122B4A-4A76-4FF1-81D2-DC9B6AFBFBD1}" type="presParOf" srcId="{71EA6047-33FF-4BD5-9DB3-07BC129ED73F}" destId="{E6A7DBF1-A9F8-40AE-AA6F-A82DA6FC9629}" srcOrd="12" destOrd="0" presId="urn:microsoft.com/office/officeart/2008/layout/HexagonCluster"/>
    <dgm:cxn modelId="{D83A8EF2-33C3-4F34-ACA9-4BD71C6B8013}" type="presParOf" srcId="{E6A7DBF1-A9F8-40AE-AA6F-A82DA6FC9629}" destId="{7128AEB3-7819-467E-895A-C01BEEBC22CE}" srcOrd="0" destOrd="0" presId="urn:microsoft.com/office/officeart/2008/layout/HexagonCluster"/>
    <dgm:cxn modelId="{D06122A6-61E7-43D9-9A70-B381BC4CB679}" type="presParOf" srcId="{71EA6047-33FF-4BD5-9DB3-07BC129ED73F}" destId="{4C52AC5A-50E2-4236-B820-8AC9408FE0D2}" srcOrd="13" destOrd="0" presId="urn:microsoft.com/office/officeart/2008/layout/HexagonCluster"/>
    <dgm:cxn modelId="{1A8886CF-6802-4605-8A34-B3BD21108C88}" type="presParOf" srcId="{4C52AC5A-50E2-4236-B820-8AC9408FE0D2}" destId="{FB76D5B6-E3FD-47EC-B29B-035634AD6DDE}" srcOrd="0" destOrd="0" presId="urn:microsoft.com/office/officeart/2008/layout/HexagonCluster"/>
    <dgm:cxn modelId="{EE0DEBA9-3116-43A0-B75A-9DB024EC9C73}" type="presParOf" srcId="{71EA6047-33FF-4BD5-9DB3-07BC129ED73F}" destId="{64D7467D-26DF-47E4-84DA-8150755D1FA2}" srcOrd="14" destOrd="0" presId="urn:microsoft.com/office/officeart/2008/layout/HexagonCluster"/>
    <dgm:cxn modelId="{A4C3AA4A-A1DF-4F97-BC99-77B1A84090BF}" type="presParOf" srcId="{64D7467D-26DF-47E4-84DA-8150755D1FA2}" destId="{649C8491-6B6B-42A6-AC97-BE0773ABB57E}" srcOrd="0" destOrd="0" presId="urn:microsoft.com/office/officeart/2008/layout/HexagonCluster"/>
    <dgm:cxn modelId="{C060F926-2FAD-4AD4-8074-C1DC70546157}" type="presParOf" srcId="{71EA6047-33FF-4BD5-9DB3-07BC129ED73F}" destId="{52FA6FD2-D525-47AE-A01A-7E06DF64E37C}" srcOrd="15" destOrd="0" presId="urn:microsoft.com/office/officeart/2008/layout/HexagonCluster"/>
    <dgm:cxn modelId="{8EB9D886-1B26-4F30-87EF-0EDB8C3C7D3D}" type="presParOf" srcId="{52FA6FD2-D525-47AE-A01A-7E06DF64E37C}" destId="{ABA9671A-7105-42A4-971A-93E01C3B3FF6}" srcOrd="0" destOrd="0" presId="urn:microsoft.com/office/officeart/2008/layout/HexagonCluster"/>
    <dgm:cxn modelId="{0C9BB927-2AFF-41A6-803E-3B3E512BF033}" type="presParOf" srcId="{71EA6047-33FF-4BD5-9DB3-07BC129ED73F}" destId="{4D7D11B3-B8BC-4D35-AA5B-4D2E4AA2098B}" srcOrd="16" destOrd="0" presId="urn:microsoft.com/office/officeart/2008/layout/HexagonCluster"/>
    <dgm:cxn modelId="{8E4DA2A7-6982-481B-8D20-1E696D7DF9F3}" type="presParOf" srcId="{4D7D11B3-B8BC-4D35-AA5B-4D2E4AA2098B}" destId="{BCFEBBC3-0F65-4026-AC9B-88BB547CB7A7}" srcOrd="0" destOrd="0" presId="urn:microsoft.com/office/officeart/2008/layout/HexagonCluster"/>
    <dgm:cxn modelId="{E2A6C969-CC23-4435-AE3A-163D20108EB1}" type="presParOf" srcId="{71EA6047-33FF-4BD5-9DB3-07BC129ED73F}" destId="{982E43AC-C5AC-422D-86F5-90FFF814CBFF}" srcOrd="17" destOrd="0" presId="urn:microsoft.com/office/officeart/2008/layout/HexagonCluster"/>
    <dgm:cxn modelId="{0742A8EF-6E0C-4228-8C58-8FB7526E3B1B}" type="presParOf" srcId="{982E43AC-C5AC-422D-86F5-90FFF814CBFF}" destId="{03944D6B-016A-4E14-B61B-44009F44778C}" srcOrd="0" destOrd="0" presId="urn:microsoft.com/office/officeart/2008/layout/HexagonCluster"/>
    <dgm:cxn modelId="{407B0473-59E0-45E5-ABE7-FCA14B8D0FDB}" type="presParOf" srcId="{71EA6047-33FF-4BD5-9DB3-07BC129ED73F}" destId="{91667F8A-0DC7-4A53-B5D1-6B19A3CA9C4B}" srcOrd="18" destOrd="0" presId="urn:microsoft.com/office/officeart/2008/layout/HexagonCluster"/>
    <dgm:cxn modelId="{A867A19C-F252-4688-830E-1643C60754B6}" type="presParOf" srcId="{91667F8A-0DC7-4A53-B5D1-6B19A3CA9C4B}" destId="{F0B727D0-CFEB-41B9-B5D4-C314E19B44EA}" srcOrd="0" destOrd="0" presId="urn:microsoft.com/office/officeart/2008/layout/HexagonCluster"/>
    <dgm:cxn modelId="{5AC5B01E-BA66-472C-9AD1-F31C4E680673}" type="presParOf" srcId="{71EA6047-33FF-4BD5-9DB3-07BC129ED73F}" destId="{67B54F8E-097C-4733-A4BC-C8B6D206E5DB}" srcOrd="19" destOrd="0" presId="urn:microsoft.com/office/officeart/2008/layout/HexagonCluster"/>
    <dgm:cxn modelId="{D1E486F9-0B96-45E9-B692-3CECA8844D5C}" type="presParOf" srcId="{67B54F8E-097C-4733-A4BC-C8B6D206E5DB}" destId="{2181F704-7AF3-4488-91F0-DF9D421FB2AD}" srcOrd="0" destOrd="0" presId="urn:microsoft.com/office/officeart/2008/layout/HexagonCluster"/>
    <dgm:cxn modelId="{34C29F44-6C31-45E6-8EF9-2B7DD39AA04E}" type="presParOf" srcId="{71EA6047-33FF-4BD5-9DB3-07BC129ED73F}" destId="{13136105-39AB-4C68-8740-39BB2874553F}" srcOrd="20" destOrd="0" presId="urn:microsoft.com/office/officeart/2008/layout/HexagonCluster"/>
    <dgm:cxn modelId="{94ECD9EE-2195-42B6-86DA-C206CB72E37B}" type="presParOf" srcId="{13136105-39AB-4C68-8740-39BB2874553F}" destId="{8F19BEE4-B1E8-40C7-A753-F1170B081ACE}" srcOrd="0" destOrd="0" presId="urn:microsoft.com/office/officeart/2008/layout/HexagonCluster"/>
    <dgm:cxn modelId="{BCB12CE8-CA1A-4E01-9AF9-14768C5C471F}" type="presParOf" srcId="{71EA6047-33FF-4BD5-9DB3-07BC129ED73F}" destId="{4C98069B-4CEE-4723-8BE7-3C6BCA1FEC53}" srcOrd="21" destOrd="0" presId="urn:microsoft.com/office/officeart/2008/layout/HexagonCluster"/>
    <dgm:cxn modelId="{3CACCBDD-E212-4C22-8B33-CF3765C33DE2}" type="presParOf" srcId="{4C98069B-4CEE-4723-8BE7-3C6BCA1FEC53}" destId="{DC2481C7-B882-4557-B33F-67B0E5C8B329}" srcOrd="0" destOrd="0" presId="urn:microsoft.com/office/officeart/2008/layout/HexagonCluster"/>
    <dgm:cxn modelId="{5504CB62-A90E-4404-A567-C17EE4AC5CB7}" type="presParOf" srcId="{71EA6047-33FF-4BD5-9DB3-07BC129ED73F}" destId="{F87F7782-66A3-42A9-B506-2D95212DE213}" srcOrd="22" destOrd="0" presId="urn:microsoft.com/office/officeart/2008/layout/HexagonCluster"/>
    <dgm:cxn modelId="{00367F16-4F18-4EC2-A767-94802FA6FBB6}" type="presParOf" srcId="{F87F7782-66A3-42A9-B506-2D95212DE213}" destId="{0E8CE078-AA75-4031-97EF-8144E47E9E68}" srcOrd="0" destOrd="0" presId="urn:microsoft.com/office/officeart/2008/layout/HexagonCluster"/>
    <dgm:cxn modelId="{94A1A4A3-0177-4B67-BCB8-706969676C06}" type="presParOf" srcId="{71EA6047-33FF-4BD5-9DB3-07BC129ED73F}" destId="{380C1EA2-E15D-410C-A67D-3FC9B2A2DE79}" srcOrd="23" destOrd="0" presId="urn:microsoft.com/office/officeart/2008/layout/HexagonCluster"/>
    <dgm:cxn modelId="{DB4EC7F4-F613-4EFF-BD03-BBA29D4C7870}" type="presParOf" srcId="{380C1EA2-E15D-410C-A67D-3FC9B2A2DE79}" destId="{CB41588D-88DE-42D5-A40C-E2CCA20D3867}" srcOrd="0" destOrd="0" presId="urn:microsoft.com/office/officeart/2008/layout/HexagonCluster"/>
    <dgm:cxn modelId="{75E657B8-C026-4E70-9263-44005AC86B58}" type="presParOf" srcId="{71EA6047-33FF-4BD5-9DB3-07BC129ED73F}" destId="{2CE44BD4-F50E-42F2-8E81-2C8AC4E18AE5}" srcOrd="24" destOrd="0" presId="urn:microsoft.com/office/officeart/2008/layout/HexagonCluster"/>
    <dgm:cxn modelId="{12F47510-0CC0-444C-9FEB-3746CF06E283}" type="presParOf" srcId="{2CE44BD4-F50E-42F2-8E81-2C8AC4E18AE5}" destId="{DCA38428-F879-4F88-BB2C-04022E8ECEC0}" srcOrd="0" destOrd="0" presId="urn:microsoft.com/office/officeart/2008/layout/HexagonCluster"/>
    <dgm:cxn modelId="{26F14618-6EE6-41C5-AFDE-2E0C6783E38F}" type="presParOf" srcId="{71EA6047-33FF-4BD5-9DB3-07BC129ED73F}" destId="{A4C8F393-AF48-4B3E-B5E8-B5A6DFC879C1}" srcOrd="25" destOrd="0" presId="urn:microsoft.com/office/officeart/2008/layout/HexagonCluster"/>
    <dgm:cxn modelId="{73A0ABA7-C57E-47AF-ABBD-9E946C43021B}" type="presParOf" srcId="{A4C8F393-AF48-4B3E-B5E8-B5A6DFC879C1}" destId="{BD1D77A0-CCB4-4843-A44D-95DE42359AA2}" srcOrd="0" destOrd="0" presId="urn:microsoft.com/office/officeart/2008/layout/HexagonCluster"/>
    <dgm:cxn modelId="{FE1D3D6C-5F58-432C-A23D-FC28379B0B2D}" type="presParOf" srcId="{71EA6047-33FF-4BD5-9DB3-07BC129ED73F}" destId="{61E782F1-9A60-4D4A-9480-0D3695FBF155}" srcOrd="26" destOrd="0" presId="urn:microsoft.com/office/officeart/2008/layout/HexagonCluster"/>
    <dgm:cxn modelId="{FCBA782E-C099-49C3-8762-F5A1E42F55A2}" type="presParOf" srcId="{61E782F1-9A60-4D4A-9480-0D3695FBF155}" destId="{A8D3C70F-64D9-4B14-9DFE-14B9D0B149CA}" srcOrd="0" destOrd="0" presId="urn:microsoft.com/office/officeart/2008/layout/HexagonCluster"/>
    <dgm:cxn modelId="{0C22902F-8804-42A9-8D19-021805D6E807}" type="presParOf" srcId="{71EA6047-33FF-4BD5-9DB3-07BC129ED73F}" destId="{E10BF0DC-5544-45E7-B1E5-BEA592DB13D9}" srcOrd="27" destOrd="0" presId="urn:microsoft.com/office/officeart/2008/layout/HexagonCluster"/>
    <dgm:cxn modelId="{61C609F9-5468-477E-BEB7-461AD0AC1BE5}" type="presParOf" srcId="{E10BF0DC-5544-45E7-B1E5-BEA592DB13D9}" destId="{BCC65A27-1B64-46E2-BD4A-B0AB257D63E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4E3FDD-F2BE-4559-BB0E-A63FF34CC18D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5FB1-BE64-4633-BCCC-3DB985F43163}">
      <dgm:prSet/>
      <dgm:spPr/>
      <dgm:t>
        <a:bodyPr/>
        <a:lstStyle/>
        <a:p>
          <a:r>
            <a:rPr lang="en-US" dirty="0" smtClean="0"/>
            <a:t>WPF</a:t>
          </a:r>
          <a:endParaRPr lang="en-US" dirty="0"/>
        </a:p>
      </dgm:t>
    </dgm:pt>
    <dgm:pt modelId="{26D85636-E02A-4793-A886-3C32EE7248FF}" type="parTrans" cxnId="{5322FC3F-0E09-447B-8BC8-03ADBE2F8B53}">
      <dgm:prSet/>
      <dgm:spPr/>
      <dgm:t>
        <a:bodyPr/>
        <a:lstStyle/>
        <a:p>
          <a:endParaRPr lang="en-US"/>
        </a:p>
      </dgm:t>
    </dgm:pt>
    <dgm:pt modelId="{D2463F81-5780-4938-8FAE-2C9D5E6EDBA6}" type="sibTrans" cxnId="{5322FC3F-0E09-447B-8BC8-03ADBE2F8B53}">
      <dgm:prSet/>
      <dgm:spPr/>
      <dgm:t>
        <a:bodyPr/>
        <a:lstStyle/>
        <a:p>
          <a:endParaRPr lang="en-US"/>
        </a:p>
      </dgm:t>
    </dgm:pt>
    <dgm:pt modelId="{5596F0B9-DA4C-4BEC-BC8A-FF8B774816DB}">
      <dgm:prSet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CFE08810-CB08-49E5-885E-C31DBD7C8AB3}" type="parTrans" cxnId="{D0AEDE00-15EB-47A1-9C6B-381A90A15C7C}">
      <dgm:prSet/>
      <dgm:spPr/>
      <dgm:t>
        <a:bodyPr/>
        <a:lstStyle/>
        <a:p>
          <a:endParaRPr lang="en-US"/>
        </a:p>
      </dgm:t>
    </dgm:pt>
    <dgm:pt modelId="{2C5F29C9-A32D-411F-BE55-FC157B57FF2E}" type="sibTrans" cxnId="{D0AEDE00-15EB-47A1-9C6B-381A90A15C7C}">
      <dgm:prSet/>
      <dgm:spPr/>
      <dgm:t>
        <a:bodyPr/>
        <a:lstStyle/>
        <a:p>
          <a:endParaRPr lang="en-US"/>
        </a:p>
      </dgm:t>
    </dgm:pt>
    <dgm:pt modelId="{965C763D-632C-4F1B-9C52-8EF7D1E7323A}">
      <dgm:prSet/>
      <dgm:spPr/>
      <dgm:t>
        <a:bodyPr/>
        <a:lstStyle/>
        <a:p>
          <a:r>
            <a:rPr lang="en-US" dirty="0" smtClean="0"/>
            <a:t>Angular</a:t>
          </a:r>
          <a:endParaRPr lang="en-US" dirty="0"/>
        </a:p>
      </dgm:t>
    </dgm:pt>
    <dgm:pt modelId="{1BCE3AEF-0827-4CA3-BA6F-8000475367CC}" type="parTrans" cxnId="{8777ED96-0120-4861-8416-9380BB008E63}">
      <dgm:prSet/>
      <dgm:spPr/>
      <dgm:t>
        <a:bodyPr/>
        <a:lstStyle/>
        <a:p>
          <a:endParaRPr lang="en-US"/>
        </a:p>
      </dgm:t>
    </dgm:pt>
    <dgm:pt modelId="{A3D96124-8E16-4E61-A132-16EFC5B0D994}" type="sibTrans" cxnId="{8777ED96-0120-4861-8416-9380BB008E63}">
      <dgm:prSet/>
      <dgm:spPr/>
      <dgm:t>
        <a:bodyPr/>
        <a:lstStyle/>
        <a:p>
          <a:endParaRPr lang="en-US"/>
        </a:p>
      </dgm:t>
    </dgm:pt>
    <dgm:pt modelId="{E090ED17-97DC-41B8-9FEE-AEF8EFF6B4CB}">
      <dgm:prSet/>
      <dgm:spPr/>
      <dgm:t>
        <a:bodyPr/>
        <a:lstStyle/>
        <a:p>
          <a:r>
            <a:rPr lang="en-US" dirty="0" smtClean="0"/>
            <a:t>iOS</a:t>
          </a:r>
          <a:endParaRPr lang="en-US" dirty="0"/>
        </a:p>
      </dgm:t>
    </dgm:pt>
    <dgm:pt modelId="{0F73F60D-F944-4AB5-BB60-FF334AFA6E12}" type="parTrans" cxnId="{492E9316-E5A0-4E55-8640-A81DD6E3BB2B}">
      <dgm:prSet/>
      <dgm:spPr/>
      <dgm:t>
        <a:bodyPr/>
        <a:lstStyle/>
        <a:p>
          <a:endParaRPr lang="en-US"/>
        </a:p>
      </dgm:t>
    </dgm:pt>
    <dgm:pt modelId="{92E584EF-3C7B-438B-BA65-1F2779D428F4}" type="sibTrans" cxnId="{492E9316-E5A0-4E55-8640-A81DD6E3BB2B}">
      <dgm:prSet/>
      <dgm:spPr/>
      <dgm:t>
        <a:bodyPr/>
        <a:lstStyle/>
        <a:p>
          <a:endParaRPr lang="en-US"/>
        </a:p>
      </dgm:t>
    </dgm:pt>
    <dgm:pt modelId="{A6FF7FB3-9AAC-4BF9-BB4B-B4131DDDA424}">
      <dgm:prSet/>
      <dgm:spPr/>
      <dgm:t>
        <a:bodyPr/>
        <a:lstStyle/>
        <a:p>
          <a:r>
            <a:rPr lang="en-US" dirty="0" smtClean="0"/>
            <a:t>Android</a:t>
          </a:r>
          <a:endParaRPr lang="en-US" dirty="0"/>
        </a:p>
      </dgm:t>
    </dgm:pt>
    <dgm:pt modelId="{2E1E7A65-BBCD-4BCA-8483-497353EADFDC}" type="parTrans" cxnId="{1EB3E87D-B64B-43A2-AC14-123F7A48EB23}">
      <dgm:prSet/>
      <dgm:spPr/>
      <dgm:t>
        <a:bodyPr/>
        <a:lstStyle/>
        <a:p>
          <a:endParaRPr lang="en-US"/>
        </a:p>
      </dgm:t>
    </dgm:pt>
    <dgm:pt modelId="{B3FCE3E5-C837-4DC6-98DC-991E9AD0C2E4}" type="sibTrans" cxnId="{1EB3E87D-B64B-43A2-AC14-123F7A48EB23}">
      <dgm:prSet/>
      <dgm:spPr/>
      <dgm:t>
        <a:bodyPr/>
        <a:lstStyle/>
        <a:p>
          <a:endParaRPr lang="en-US"/>
        </a:p>
      </dgm:t>
    </dgm:pt>
    <dgm:pt modelId="{C44AA208-490A-4DF7-8221-ECF33FF60E26}">
      <dgm:prSet/>
      <dgm:spPr/>
      <dgm:t>
        <a:bodyPr/>
        <a:lstStyle/>
        <a:p>
          <a:r>
            <a:rPr lang="en-US" dirty="0" smtClean="0"/>
            <a:t>WP</a:t>
          </a:r>
          <a:endParaRPr lang="en-US" dirty="0"/>
        </a:p>
      </dgm:t>
    </dgm:pt>
    <dgm:pt modelId="{06C416B9-5B8C-42D2-A967-60AB604319E9}" type="parTrans" cxnId="{67895B16-B43E-4157-A501-633E1EF4E8A7}">
      <dgm:prSet/>
      <dgm:spPr/>
      <dgm:t>
        <a:bodyPr/>
        <a:lstStyle/>
        <a:p>
          <a:endParaRPr lang="en-US"/>
        </a:p>
      </dgm:t>
    </dgm:pt>
    <dgm:pt modelId="{C67FDE36-A14F-453A-822D-7DD4A4D06AB5}" type="sibTrans" cxnId="{67895B16-B43E-4157-A501-633E1EF4E8A7}">
      <dgm:prSet/>
      <dgm:spPr/>
      <dgm:t>
        <a:bodyPr/>
        <a:lstStyle/>
        <a:p>
          <a:endParaRPr lang="en-US"/>
        </a:p>
      </dgm:t>
    </dgm:pt>
    <dgm:pt modelId="{EE5AF908-B6BF-4BC3-A786-632DE0BAC9D4}">
      <dgm:prSet/>
      <dgm:spPr/>
      <dgm:t>
        <a:bodyPr/>
        <a:lstStyle/>
        <a:p>
          <a:r>
            <a:rPr lang="en-US" dirty="0" smtClean="0"/>
            <a:t>Wearable</a:t>
          </a:r>
          <a:endParaRPr lang="en-US" dirty="0"/>
        </a:p>
      </dgm:t>
    </dgm:pt>
    <dgm:pt modelId="{3438EC4D-3078-4F80-B2E9-BED1AA475FA3}" type="parTrans" cxnId="{8E9FB8E4-632A-4A39-B330-D493814558CD}">
      <dgm:prSet/>
      <dgm:spPr/>
      <dgm:t>
        <a:bodyPr/>
        <a:lstStyle/>
        <a:p>
          <a:endParaRPr lang="en-US"/>
        </a:p>
      </dgm:t>
    </dgm:pt>
    <dgm:pt modelId="{1F16EECD-42C1-4D9C-9B4F-61A2C72198C1}" type="sibTrans" cxnId="{8E9FB8E4-632A-4A39-B330-D493814558CD}">
      <dgm:prSet/>
      <dgm:spPr/>
      <dgm:t>
        <a:bodyPr/>
        <a:lstStyle/>
        <a:p>
          <a:endParaRPr lang="en-US"/>
        </a:p>
      </dgm:t>
    </dgm:pt>
    <dgm:pt modelId="{71EA6047-33FF-4BD5-9DB3-07BC129ED73F}" type="pres">
      <dgm:prSet presAssocID="{044E3FDD-F2BE-4559-BB0E-A63FF34CC18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59DDD715-0E8D-4216-AA47-184885BD874A}" type="pres">
      <dgm:prSet presAssocID="{89E05FB1-BE64-4633-BCCC-3DB985F43163}" presName="text1" presStyleCnt="0"/>
      <dgm:spPr/>
    </dgm:pt>
    <dgm:pt modelId="{7514A6A7-E879-4527-B790-E450C88C2206}" type="pres">
      <dgm:prSet presAssocID="{89E05FB1-BE64-4633-BCCC-3DB985F43163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46091-A8F5-473A-B6EA-00415A7DF57C}" type="pres">
      <dgm:prSet presAssocID="{89E05FB1-BE64-4633-BCCC-3DB985F43163}" presName="textaccent1" presStyleCnt="0"/>
      <dgm:spPr/>
    </dgm:pt>
    <dgm:pt modelId="{AA3A3A75-F884-4A13-8759-F80601AFD098}" type="pres">
      <dgm:prSet presAssocID="{89E05FB1-BE64-4633-BCCC-3DB985F43163}" presName="accentRepeatNode" presStyleLbl="solidAlignAcc1" presStyleIdx="0" presStyleCnt="14"/>
      <dgm:spPr/>
    </dgm:pt>
    <dgm:pt modelId="{3E1ED580-9F17-4576-BE9A-6B867AFC0C7E}" type="pres">
      <dgm:prSet presAssocID="{D2463F81-5780-4938-8FAE-2C9D5E6EDBA6}" presName="image1" presStyleCnt="0"/>
      <dgm:spPr/>
    </dgm:pt>
    <dgm:pt modelId="{20D40964-25BC-48E8-B4C4-1061443ADD66}" type="pres">
      <dgm:prSet presAssocID="{D2463F81-5780-4938-8FAE-2C9D5E6EDBA6}" presName="imageRepeatNode" presStyleLbl="alignAcc1" presStyleIdx="0" presStyleCnt="7"/>
      <dgm:spPr/>
      <dgm:t>
        <a:bodyPr/>
        <a:lstStyle/>
        <a:p>
          <a:endParaRPr lang="en-US"/>
        </a:p>
      </dgm:t>
    </dgm:pt>
    <dgm:pt modelId="{7A5BBA74-7B2F-481F-8316-2EFB9C45538F}" type="pres">
      <dgm:prSet presAssocID="{D2463F81-5780-4938-8FAE-2C9D5E6EDBA6}" presName="imageaccent1" presStyleCnt="0"/>
      <dgm:spPr/>
    </dgm:pt>
    <dgm:pt modelId="{A19A1DC2-7ABA-4C33-B9E3-9A43A20535C5}" type="pres">
      <dgm:prSet presAssocID="{D2463F81-5780-4938-8FAE-2C9D5E6EDBA6}" presName="accentRepeatNode" presStyleLbl="solidAlignAcc1" presStyleIdx="1" presStyleCnt="14"/>
      <dgm:spPr/>
    </dgm:pt>
    <dgm:pt modelId="{1149C9B9-48E2-4E47-99CC-236080F2258E}" type="pres">
      <dgm:prSet presAssocID="{5596F0B9-DA4C-4BEC-BC8A-FF8B774816DB}" presName="text2" presStyleCnt="0"/>
      <dgm:spPr/>
    </dgm:pt>
    <dgm:pt modelId="{5AC2F5DD-7F94-4C32-BDE9-9D4A2D9FC5BF}" type="pres">
      <dgm:prSet presAssocID="{5596F0B9-DA4C-4BEC-BC8A-FF8B774816DB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8783E-FD28-47B8-8C3F-AA239C18557D}" type="pres">
      <dgm:prSet presAssocID="{5596F0B9-DA4C-4BEC-BC8A-FF8B774816DB}" presName="textaccent2" presStyleCnt="0"/>
      <dgm:spPr/>
    </dgm:pt>
    <dgm:pt modelId="{DA0909B3-07F7-4E32-9D21-9891BCD8EB8F}" type="pres">
      <dgm:prSet presAssocID="{5596F0B9-DA4C-4BEC-BC8A-FF8B774816DB}" presName="accentRepeatNode" presStyleLbl="solidAlignAcc1" presStyleIdx="2" presStyleCnt="14"/>
      <dgm:spPr/>
    </dgm:pt>
    <dgm:pt modelId="{A82D26FF-BD7F-4BC2-B5A6-F07C0D6D3151}" type="pres">
      <dgm:prSet presAssocID="{2C5F29C9-A32D-411F-BE55-FC157B57FF2E}" presName="image2" presStyleCnt="0"/>
      <dgm:spPr/>
    </dgm:pt>
    <dgm:pt modelId="{7CFE2744-180A-4BD8-B38F-D55B5F784F42}" type="pres">
      <dgm:prSet presAssocID="{2C5F29C9-A32D-411F-BE55-FC157B57FF2E}" presName="imageRepeatNode" presStyleLbl="alignAcc1" presStyleIdx="1" presStyleCnt="7"/>
      <dgm:spPr/>
      <dgm:t>
        <a:bodyPr/>
        <a:lstStyle/>
        <a:p>
          <a:endParaRPr lang="en-US"/>
        </a:p>
      </dgm:t>
    </dgm:pt>
    <dgm:pt modelId="{BD6F77DC-34F5-460F-A03E-F01D0BD95221}" type="pres">
      <dgm:prSet presAssocID="{2C5F29C9-A32D-411F-BE55-FC157B57FF2E}" presName="imageaccent2" presStyleCnt="0"/>
      <dgm:spPr/>
    </dgm:pt>
    <dgm:pt modelId="{57D8BA1A-89E1-434A-A57C-C7046D8B769A}" type="pres">
      <dgm:prSet presAssocID="{2C5F29C9-A32D-411F-BE55-FC157B57FF2E}" presName="accentRepeatNode" presStyleLbl="solidAlignAcc1" presStyleIdx="3" presStyleCnt="14"/>
      <dgm:spPr/>
    </dgm:pt>
    <dgm:pt modelId="{EF412472-598D-4DC8-AF88-AF18F80EA46D}" type="pres">
      <dgm:prSet presAssocID="{965C763D-632C-4F1B-9C52-8EF7D1E7323A}" presName="text3" presStyleCnt="0"/>
      <dgm:spPr/>
    </dgm:pt>
    <dgm:pt modelId="{8900016F-CB5E-4561-BE48-CECD08774FB3}" type="pres">
      <dgm:prSet presAssocID="{965C763D-632C-4F1B-9C52-8EF7D1E7323A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D06E3-5A14-4724-9958-E29984EF32E2}" type="pres">
      <dgm:prSet presAssocID="{965C763D-632C-4F1B-9C52-8EF7D1E7323A}" presName="textaccent3" presStyleCnt="0"/>
      <dgm:spPr/>
    </dgm:pt>
    <dgm:pt modelId="{3173FA7E-3375-4667-B1B2-7EB046CA12C5}" type="pres">
      <dgm:prSet presAssocID="{965C763D-632C-4F1B-9C52-8EF7D1E7323A}" presName="accentRepeatNode" presStyleLbl="solidAlignAcc1" presStyleIdx="4" presStyleCnt="14"/>
      <dgm:spPr/>
    </dgm:pt>
    <dgm:pt modelId="{0EA40AED-6902-4FB8-8BF8-7E12E582ABDC}" type="pres">
      <dgm:prSet presAssocID="{A3D96124-8E16-4E61-A132-16EFC5B0D994}" presName="image3" presStyleCnt="0"/>
      <dgm:spPr/>
    </dgm:pt>
    <dgm:pt modelId="{B631C573-24A5-42D9-B495-402BFD15BF93}" type="pres">
      <dgm:prSet presAssocID="{A3D96124-8E16-4E61-A132-16EFC5B0D994}" presName="imageRepeatNode" presStyleLbl="alignAcc1" presStyleIdx="2" presStyleCnt="7"/>
      <dgm:spPr/>
      <dgm:t>
        <a:bodyPr/>
        <a:lstStyle/>
        <a:p>
          <a:endParaRPr lang="en-US"/>
        </a:p>
      </dgm:t>
    </dgm:pt>
    <dgm:pt modelId="{1EF460CB-28DD-44C7-BB0F-597C6E6029E3}" type="pres">
      <dgm:prSet presAssocID="{A3D96124-8E16-4E61-A132-16EFC5B0D994}" presName="imageaccent3" presStyleCnt="0"/>
      <dgm:spPr/>
    </dgm:pt>
    <dgm:pt modelId="{F74B25C6-0413-440D-B2FC-FDA32EAF092A}" type="pres">
      <dgm:prSet presAssocID="{A3D96124-8E16-4E61-A132-16EFC5B0D994}" presName="accentRepeatNode" presStyleLbl="solidAlignAcc1" presStyleIdx="5" presStyleCnt="14"/>
      <dgm:spPr/>
    </dgm:pt>
    <dgm:pt modelId="{6396A009-CFAB-4EAD-BAB6-65071E672D5C}" type="pres">
      <dgm:prSet presAssocID="{E090ED17-97DC-41B8-9FEE-AEF8EFF6B4CB}" presName="text4" presStyleCnt="0"/>
      <dgm:spPr/>
    </dgm:pt>
    <dgm:pt modelId="{EE6B4A73-04E5-47D4-8CBA-15DC4519351C}" type="pres">
      <dgm:prSet presAssocID="{E090ED17-97DC-41B8-9FEE-AEF8EFF6B4CB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0DE3E-BBA4-4035-96E3-49618004B799}" type="pres">
      <dgm:prSet presAssocID="{E090ED17-97DC-41B8-9FEE-AEF8EFF6B4CB}" presName="textaccent4" presStyleCnt="0"/>
      <dgm:spPr/>
    </dgm:pt>
    <dgm:pt modelId="{AE020966-98CA-40A0-9692-73E44F250BEF}" type="pres">
      <dgm:prSet presAssocID="{E090ED17-97DC-41B8-9FEE-AEF8EFF6B4CB}" presName="accentRepeatNode" presStyleLbl="solidAlignAcc1" presStyleIdx="6" presStyleCnt="14"/>
      <dgm:spPr/>
    </dgm:pt>
    <dgm:pt modelId="{04ED9E93-1F81-4C8F-B7EB-C53D1149885E}" type="pres">
      <dgm:prSet presAssocID="{92E584EF-3C7B-438B-BA65-1F2779D428F4}" presName="image4" presStyleCnt="0"/>
      <dgm:spPr/>
    </dgm:pt>
    <dgm:pt modelId="{51BF5031-8C72-4BC6-AED1-6EE37EE81ABA}" type="pres">
      <dgm:prSet presAssocID="{92E584EF-3C7B-438B-BA65-1F2779D428F4}" presName="imageRepeatNode" presStyleLbl="alignAcc1" presStyleIdx="3" presStyleCnt="7"/>
      <dgm:spPr/>
      <dgm:t>
        <a:bodyPr/>
        <a:lstStyle/>
        <a:p>
          <a:endParaRPr lang="en-US"/>
        </a:p>
      </dgm:t>
    </dgm:pt>
    <dgm:pt modelId="{A562FDB2-E199-4E49-95D5-DFA31030FAF3}" type="pres">
      <dgm:prSet presAssocID="{92E584EF-3C7B-438B-BA65-1F2779D428F4}" presName="imageaccent4" presStyleCnt="0"/>
      <dgm:spPr/>
    </dgm:pt>
    <dgm:pt modelId="{499E5B0D-3277-442D-9B82-887A09888A2A}" type="pres">
      <dgm:prSet presAssocID="{92E584EF-3C7B-438B-BA65-1F2779D428F4}" presName="accentRepeatNode" presStyleLbl="solidAlignAcc1" presStyleIdx="7" presStyleCnt="14"/>
      <dgm:spPr/>
    </dgm:pt>
    <dgm:pt modelId="{EF1E7279-5D13-4545-B84F-AB8FFB47AB8C}" type="pres">
      <dgm:prSet presAssocID="{A6FF7FB3-9AAC-4BF9-BB4B-B4131DDDA424}" presName="text5" presStyleCnt="0"/>
      <dgm:spPr/>
    </dgm:pt>
    <dgm:pt modelId="{BE7CA044-DA94-4AF1-8FDD-27119BC3044D}" type="pres">
      <dgm:prSet presAssocID="{A6FF7FB3-9AAC-4BF9-BB4B-B4131DDDA42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1437-E80C-4955-9DA3-015D92444394}" type="pres">
      <dgm:prSet presAssocID="{A6FF7FB3-9AAC-4BF9-BB4B-B4131DDDA424}" presName="textaccent5" presStyleCnt="0"/>
      <dgm:spPr/>
    </dgm:pt>
    <dgm:pt modelId="{4869051D-3FEE-4F89-90DB-C7422A317396}" type="pres">
      <dgm:prSet presAssocID="{A6FF7FB3-9AAC-4BF9-BB4B-B4131DDDA424}" presName="accentRepeatNode" presStyleLbl="solidAlignAcc1" presStyleIdx="8" presStyleCnt="14"/>
      <dgm:spPr/>
    </dgm:pt>
    <dgm:pt modelId="{23B0FFEF-01A1-48E0-BBFF-31478C0B41AD}" type="pres">
      <dgm:prSet presAssocID="{B3FCE3E5-C837-4DC6-98DC-991E9AD0C2E4}" presName="image5" presStyleCnt="0"/>
      <dgm:spPr/>
    </dgm:pt>
    <dgm:pt modelId="{1742F336-86ED-4E13-AF46-BE451CB2AA88}" type="pres">
      <dgm:prSet presAssocID="{B3FCE3E5-C837-4DC6-98DC-991E9AD0C2E4}" presName="imageRepeatNode" presStyleLbl="alignAcc1" presStyleIdx="4" presStyleCnt="7"/>
      <dgm:spPr/>
      <dgm:t>
        <a:bodyPr/>
        <a:lstStyle/>
        <a:p>
          <a:endParaRPr lang="en-US"/>
        </a:p>
      </dgm:t>
    </dgm:pt>
    <dgm:pt modelId="{4E6855D8-3E63-4FDF-8D32-0432DACA7191}" type="pres">
      <dgm:prSet presAssocID="{B3FCE3E5-C837-4DC6-98DC-991E9AD0C2E4}" presName="imageaccent5" presStyleCnt="0"/>
      <dgm:spPr/>
    </dgm:pt>
    <dgm:pt modelId="{F3D7692B-DB96-4CDE-8A8E-F18C8B75E5BE}" type="pres">
      <dgm:prSet presAssocID="{B3FCE3E5-C837-4DC6-98DC-991E9AD0C2E4}" presName="accentRepeatNode" presStyleLbl="solidAlignAcc1" presStyleIdx="9" presStyleCnt="14"/>
      <dgm:spPr/>
    </dgm:pt>
    <dgm:pt modelId="{307A6225-F496-4B3B-90E0-DFDD887F70C4}" type="pres">
      <dgm:prSet presAssocID="{C44AA208-490A-4DF7-8221-ECF33FF60E26}" presName="text6" presStyleCnt="0"/>
      <dgm:spPr/>
    </dgm:pt>
    <dgm:pt modelId="{D6501057-A352-40AE-8879-18C16F0A90DB}" type="pres">
      <dgm:prSet presAssocID="{C44AA208-490A-4DF7-8221-ECF33FF60E2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50795-E3A3-4D47-AB22-4C963CDB97AB}" type="pres">
      <dgm:prSet presAssocID="{C44AA208-490A-4DF7-8221-ECF33FF60E26}" presName="textaccent6" presStyleCnt="0"/>
      <dgm:spPr/>
    </dgm:pt>
    <dgm:pt modelId="{0136EF70-000E-4A88-B53E-3E8201434825}" type="pres">
      <dgm:prSet presAssocID="{C44AA208-490A-4DF7-8221-ECF33FF60E26}" presName="accentRepeatNode" presStyleLbl="solidAlignAcc1" presStyleIdx="10" presStyleCnt="14"/>
      <dgm:spPr/>
    </dgm:pt>
    <dgm:pt modelId="{5DBCC671-6013-4708-94B6-AD3C572D54D2}" type="pres">
      <dgm:prSet presAssocID="{C67FDE36-A14F-453A-822D-7DD4A4D06AB5}" presName="image6" presStyleCnt="0"/>
      <dgm:spPr/>
    </dgm:pt>
    <dgm:pt modelId="{4A4E5EC5-FA8A-4FDB-8D7D-B380F185E5B4}" type="pres">
      <dgm:prSet presAssocID="{C67FDE36-A14F-453A-822D-7DD4A4D06AB5}" presName="imageRepeatNode" presStyleLbl="alignAcc1" presStyleIdx="5" presStyleCnt="7"/>
      <dgm:spPr/>
      <dgm:t>
        <a:bodyPr/>
        <a:lstStyle/>
        <a:p>
          <a:endParaRPr lang="en-US"/>
        </a:p>
      </dgm:t>
    </dgm:pt>
    <dgm:pt modelId="{4BC189EE-EB0F-4ACA-8C74-18336DAFAA09}" type="pres">
      <dgm:prSet presAssocID="{C67FDE36-A14F-453A-822D-7DD4A4D06AB5}" presName="imageaccent6" presStyleCnt="0"/>
      <dgm:spPr/>
    </dgm:pt>
    <dgm:pt modelId="{13C92031-4DC5-4382-9C7E-F599123B3651}" type="pres">
      <dgm:prSet presAssocID="{C67FDE36-A14F-453A-822D-7DD4A4D06AB5}" presName="accentRepeatNode" presStyleLbl="solidAlignAcc1" presStyleIdx="11" presStyleCnt="14"/>
      <dgm:spPr/>
    </dgm:pt>
    <dgm:pt modelId="{0EA396E4-E053-4F1A-BFEE-93B902B2B995}" type="pres">
      <dgm:prSet presAssocID="{EE5AF908-B6BF-4BC3-A786-632DE0BAC9D4}" presName="text7" presStyleCnt="0"/>
      <dgm:spPr/>
    </dgm:pt>
    <dgm:pt modelId="{83EBDB9E-3014-4387-924A-5DD8ACD58650}" type="pres">
      <dgm:prSet presAssocID="{EE5AF908-B6BF-4BC3-A786-632DE0BAC9D4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24419-1596-49E1-9A4B-52CD0C0B74E7}" type="pres">
      <dgm:prSet presAssocID="{EE5AF908-B6BF-4BC3-A786-632DE0BAC9D4}" presName="textaccent7" presStyleCnt="0"/>
      <dgm:spPr/>
    </dgm:pt>
    <dgm:pt modelId="{D3EE639B-7AEE-49E1-85C8-C1495D58F5E0}" type="pres">
      <dgm:prSet presAssocID="{EE5AF908-B6BF-4BC3-A786-632DE0BAC9D4}" presName="accentRepeatNode" presStyleLbl="solidAlignAcc1" presStyleIdx="12" presStyleCnt="14"/>
      <dgm:spPr/>
    </dgm:pt>
    <dgm:pt modelId="{8A33CE43-1546-4BE3-83F2-A9EDB073B319}" type="pres">
      <dgm:prSet presAssocID="{1F16EECD-42C1-4D9C-9B4F-61A2C72198C1}" presName="image7" presStyleCnt="0"/>
      <dgm:spPr/>
    </dgm:pt>
    <dgm:pt modelId="{1390D799-63BE-440B-A14E-A9A94F62D66F}" type="pres">
      <dgm:prSet presAssocID="{1F16EECD-42C1-4D9C-9B4F-61A2C72198C1}" presName="imageRepeatNode" presStyleLbl="alignAcc1" presStyleIdx="6" presStyleCnt="7"/>
      <dgm:spPr/>
      <dgm:t>
        <a:bodyPr/>
        <a:lstStyle/>
        <a:p>
          <a:endParaRPr lang="en-US"/>
        </a:p>
      </dgm:t>
    </dgm:pt>
    <dgm:pt modelId="{02ADC5A0-5BB4-4A1F-8F46-65E02BC7F00F}" type="pres">
      <dgm:prSet presAssocID="{1F16EECD-42C1-4D9C-9B4F-61A2C72198C1}" presName="imageaccent7" presStyleCnt="0"/>
      <dgm:spPr/>
    </dgm:pt>
    <dgm:pt modelId="{07AE5293-7AF3-4A51-AD59-4FD3D8DC0EE3}" type="pres">
      <dgm:prSet presAssocID="{1F16EECD-42C1-4D9C-9B4F-61A2C72198C1}" presName="accentRepeatNode" presStyleLbl="solidAlignAcc1" presStyleIdx="13" presStyleCnt="14"/>
      <dgm:spPr/>
    </dgm:pt>
  </dgm:ptLst>
  <dgm:cxnLst>
    <dgm:cxn modelId="{8E9FB8E4-632A-4A39-B330-D493814558CD}" srcId="{044E3FDD-F2BE-4559-BB0E-A63FF34CC18D}" destId="{EE5AF908-B6BF-4BC3-A786-632DE0BAC9D4}" srcOrd="6" destOrd="0" parTransId="{3438EC4D-3078-4F80-B2E9-BED1AA475FA3}" sibTransId="{1F16EECD-42C1-4D9C-9B4F-61A2C72198C1}"/>
    <dgm:cxn modelId="{40DB7450-5DFE-41CA-8F66-2CC03CDCC021}" type="presOf" srcId="{A3D96124-8E16-4E61-A132-16EFC5B0D994}" destId="{B631C573-24A5-42D9-B495-402BFD15BF93}" srcOrd="0" destOrd="0" presId="urn:microsoft.com/office/officeart/2008/layout/HexagonCluster"/>
    <dgm:cxn modelId="{2908A24B-B394-45A4-BD7A-89BF8D0E73E4}" type="presOf" srcId="{044E3FDD-F2BE-4559-BB0E-A63FF34CC18D}" destId="{71EA6047-33FF-4BD5-9DB3-07BC129ED73F}" srcOrd="0" destOrd="0" presId="urn:microsoft.com/office/officeart/2008/layout/HexagonCluster"/>
    <dgm:cxn modelId="{537FF8CB-7F0D-42E7-AB82-EA1F4B5B69F1}" type="presOf" srcId="{EE5AF908-B6BF-4BC3-A786-632DE0BAC9D4}" destId="{83EBDB9E-3014-4387-924A-5DD8ACD58650}" srcOrd="0" destOrd="0" presId="urn:microsoft.com/office/officeart/2008/layout/HexagonCluster"/>
    <dgm:cxn modelId="{5322FC3F-0E09-447B-8BC8-03ADBE2F8B53}" srcId="{044E3FDD-F2BE-4559-BB0E-A63FF34CC18D}" destId="{89E05FB1-BE64-4633-BCCC-3DB985F43163}" srcOrd="0" destOrd="0" parTransId="{26D85636-E02A-4793-A886-3C32EE7248FF}" sibTransId="{D2463F81-5780-4938-8FAE-2C9D5E6EDBA6}"/>
    <dgm:cxn modelId="{7159A39D-26FD-4EC2-8BA2-98A49CB58AEF}" type="presOf" srcId="{C67FDE36-A14F-453A-822D-7DD4A4D06AB5}" destId="{4A4E5EC5-FA8A-4FDB-8D7D-B380F185E5B4}" srcOrd="0" destOrd="0" presId="urn:microsoft.com/office/officeart/2008/layout/HexagonCluster"/>
    <dgm:cxn modelId="{8D603414-2995-40DF-83D4-000C947B3980}" type="presOf" srcId="{C44AA208-490A-4DF7-8221-ECF33FF60E26}" destId="{D6501057-A352-40AE-8879-18C16F0A90DB}" srcOrd="0" destOrd="0" presId="urn:microsoft.com/office/officeart/2008/layout/HexagonCluster"/>
    <dgm:cxn modelId="{D0AEDE00-15EB-47A1-9C6B-381A90A15C7C}" srcId="{044E3FDD-F2BE-4559-BB0E-A63FF34CC18D}" destId="{5596F0B9-DA4C-4BEC-BC8A-FF8B774816DB}" srcOrd="1" destOrd="0" parTransId="{CFE08810-CB08-49E5-885E-C31DBD7C8AB3}" sibTransId="{2C5F29C9-A32D-411F-BE55-FC157B57FF2E}"/>
    <dgm:cxn modelId="{EC862AAA-8EA1-4187-B15C-FAA29C9A3184}" type="presOf" srcId="{2C5F29C9-A32D-411F-BE55-FC157B57FF2E}" destId="{7CFE2744-180A-4BD8-B38F-D55B5F784F42}" srcOrd="0" destOrd="0" presId="urn:microsoft.com/office/officeart/2008/layout/HexagonCluster"/>
    <dgm:cxn modelId="{492E9316-E5A0-4E55-8640-A81DD6E3BB2B}" srcId="{044E3FDD-F2BE-4559-BB0E-A63FF34CC18D}" destId="{E090ED17-97DC-41B8-9FEE-AEF8EFF6B4CB}" srcOrd="3" destOrd="0" parTransId="{0F73F60D-F944-4AB5-BB60-FF334AFA6E12}" sibTransId="{92E584EF-3C7B-438B-BA65-1F2779D428F4}"/>
    <dgm:cxn modelId="{518B4812-CA2B-4B33-AE60-9A778D7077D7}" type="presOf" srcId="{89E05FB1-BE64-4633-BCCC-3DB985F43163}" destId="{7514A6A7-E879-4527-B790-E450C88C2206}" srcOrd="0" destOrd="0" presId="urn:microsoft.com/office/officeart/2008/layout/HexagonCluster"/>
    <dgm:cxn modelId="{89E95CB7-5C70-4F29-BE96-4A851F99DE7B}" type="presOf" srcId="{A6FF7FB3-9AAC-4BF9-BB4B-B4131DDDA424}" destId="{BE7CA044-DA94-4AF1-8FDD-27119BC3044D}" srcOrd="0" destOrd="0" presId="urn:microsoft.com/office/officeart/2008/layout/HexagonCluster"/>
    <dgm:cxn modelId="{14137219-8FA6-4167-B34B-ED3C33984B8E}" type="presOf" srcId="{5596F0B9-DA4C-4BEC-BC8A-FF8B774816DB}" destId="{5AC2F5DD-7F94-4C32-BDE9-9D4A2D9FC5BF}" srcOrd="0" destOrd="0" presId="urn:microsoft.com/office/officeart/2008/layout/HexagonCluster"/>
    <dgm:cxn modelId="{1EB3E87D-B64B-43A2-AC14-123F7A48EB23}" srcId="{044E3FDD-F2BE-4559-BB0E-A63FF34CC18D}" destId="{A6FF7FB3-9AAC-4BF9-BB4B-B4131DDDA424}" srcOrd="4" destOrd="0" parTransId="{2E1E7A65-BBCD-4BCA-8483-497353EADFDC}" sibTransId="{B3FCE3E5-C837-4DC6-98DC-991E9AD0C2E4}"/>
    <dgm:cxn modelId="{B0807571-F8C7-4E25-A609-562EBA88FC62}" type="presOf" srcId="{B3FCE3E5-C837-4DC6-98DC-991E9AD0C2E4}" destId="{1742F336-86ED-4E13-AF46-BE451CB2AA88}" srcOrd="0" destOrd="0" presId="urn:microsoft.com/office/officeart/2008/layout/HexagonCluster"/>
    <dgm:cxn modelId="{775125C2-1665-4D79-BFF3-8D715F07FF48}" type="presOf" srcId="{965C763D-632C-4F1B-9C52-8EF7D1E7323A}" destId="{8900016F-CB5E-4561-BE48-CECD08774FB3}" srcOrd="0" destOrd="0" presId="urn:microsoft.com/office/officeart/2008/layout/HexagonCluster"/>
    <dgm:cxn modelId="{8777ED96-0120-4861-8416-9380BB008E63}" srcId="{044E3FDD-F2BE-4559-BB0E-A63FF34CC18D}" destId="{965C763D-632C-4F1B-9C52-8EF7D1E7323A}" srcOrd="2" destOrd="0" parTransId="{1BCE3AEF-0827-4CA3-BA6F-8000475367CC}" sibTransId="{A3D96124-8E16-4E61-A132-16EFC5B0D994}"/>
    <dgm:cxn modelId="{36EEF5BC-5163-4663-B28B-2415949187A2}" type="presOf" srcId="{1F16EECD-42C1-4D9C-9B4F-61A2C72198C1}" destId="{1390D799-63BE-440B-A14E-A9A94F62D66F}" srcOrd="0" destOrd="0" presId="urn:microsoft.com/office/officeart/2008/layout/HexagonCluster"/>
    <dgm:cxn modelId="{AAD6BDB8-2393-4B36-94E5-48A999B721D7}" type="presOf" srcId="{D2463F81-5780-4938-8FAE-2C9D5E6EDBA6}" destId="{20D40964-25BC-48E8-B4C4-1061443ADD66}" srcOrd="0" destOrd="0" presId="urn:microsoft.com/office/officeart/2008/layout/HexagonCluster"/>
    <dgm:cxn modelId="{7BF3D466-E92E-4D08-B688-4C519A7A4B4B}" type="presOf" srcId="{E090ED17-97DC-41B8-9FEE-AEF8EFF6B4CB}" destId="{EE6B4A73-04E5-47D4-8CBA-15DC4519351C}" srcOrd="0" destOrd="0" presId="urn:microsoft.com/office/officeart/2008/layout/HexagonCluster"/>
    <dgm:cxn modelId="{67895B16-B43E-4157-A501-633E1EF4E8A7}" srcId="{044E3FDD-F2BE-4559-BB0E-A63FF34CC18D}" destId="{C44AA208-490A-4DF7-8221-ECF33FF60E26}" srcOrd="5" destOrd="0" parTransId="{06C416B9-5B8C-42D2-A967-60AB604319E9}" sibTransId="{C67FDE36-A14F-453A-822D-7DD4A4D06AB5}"/>
    <dgm:cxn modelId="{9B99552F-1300-44A4-9030-E4837EAA39E6}" type="presOf" srcId="{92E584EF-3C7B-438B-BA65-1F2779D428F4}" destId="{51BF5031-8C72-4BC6-AED1-6EE37EE81ABA}" srcOrd="0" destOrd="0" presId="urn:microsoft.com/office/officeart/2008/layout/HexagonCluster"/>
    <dgm:cxn modelId="{D4ED7E50-D97C-4644-8264-BCCDA4AE70F8}" type="presParOf" srcId="{71EA6047-33FF-4BD5-9DB3-07BC129ED73F}" destId="{59DDD715-0E8D-4216-AA47-184885BD874A}" srcOrd="0" destOrd="0" presId="urn:microsoft.com/office/officeart/2008/layout/HexagonCluster"/>
    <dgm:cxn modelId="{C69E632D-ECEA-4A09-A175-BFDA2B4ED7B1}" type="presParOf" srcId="{59DDD715-0E8D-4216-AA47-184885BD874A}" destId="{7514A6A7-E879-4527-B790-E450C88C2206}" srcOrd="0" destOrd="0" presId="urn:microsoft.com/office/officeart/2008/layout/HexagonCluster"/>
    <dgm:cxn modelId="{161B7415-4355-48C5-9517-F1135CCFBB91}" type="presParOf" srcId="{71EA6047-33FF-4BD5-9DB3-07BC129ED73F}" destId="{84B46091-A8F5-473A-B6EA-00415A7DF57C}" srcOrd="1" destOrd="0" presId="urn:microsoft.com/office/officeart/2008/layout/HexagonCluster"/>
    <dgm:cxn modelId="{F7AF4531-AA47-440F-920B-3CC8B5499ABB}" type="presParOf" srcId="{84B46091-A8F5-473A-B6EA-00415A7DF57C}" destId="{AA3A3A75-F884-4A13-8759-F80601AFD098}" srcOrd="0" destOrd="0" presId="urn:microsoft.com/office/officeart/2008/layout/HexagonCluster"/>
    <dgm:cxn modelId="{DB1FFBEC-4AE7-4B54-BCF3-4A4E27FCAFC7}" type="presParOf" srcId="{71EA6047-33FF-4BD5-9DB3-07BC129ED73F}" destId="{3E1ED580-9F17-4576-BE9A-6B867AFC0C7E}" srcOrd="2" destOrd="0" presId="urn:microsoft.com/office/officeart/2008/layout/HexagonCluster"/>
    <dgm:cxn modelId="{09FC1285-3879-41AF-B3E1-1DBFCE93F551}" type="presParOf" srcId="{3E1ED580-9F17-4576-BE9A-6B867AFC0C7E}" destId="{20D40964-25BC-48E8-B4C4-1061443ADD66}" srcOrd="0" destOrd="0" presId="urn:microsoft.com/office/officeart/2008/layout/HexagonCluster"/>
    <dgm:cxn modelId="{75C2CEDD-7A4C-4C3E-96E8-BCF3FD0CFA0C}" type="presParOf" srcId="{71EA6047-33FF-4BD5-9DB3-07BC129ED73F}" destId="{7A5BBA74-7B2F-481F-8316-2EFB9C45538F}" srcOrd="3" destOrd="0" presId="urn:microsoft.com/office/officeart/2008/layout/HexagonCluster"/>
    <dgm:cxn modelId="{21CE102B-AD2A-422F-A682-7172C6BCF413}" type="presParOf" srcId="{7A5BBA74-7B2F-481F-8316-2EFB9C45538F}" destId="{A19A1DC2-7ABA-4C33-B9E3-9A43A20535C5}" srcOrd="0" destOrd="0" presId="urn:microsoft.com/office/officeart/2008/layout/HexagonCluster"/>
    <dgm:cxn modelId="{13527BD1-C5B2-45E7-8DD3-BE4A5754A9D1}" type="presParOf" srcId="{71EA6047-33FF-4BD5-9DB3-07BC129ED73F}" destId="{1149C9B9-48E2-4E47-99CC-236080F2258E}" srcOrd="4" destOrd="0" presId="urn:microsoft.com/office/officeart/2008/layout/HexagonCluster"/>
    <dgm:cxn modelId="{2B04F042-BE79-44C5-A1F0-9A7DFF7FA5DE}" type="presParOf" srcId="{1149C9B9-48E2-4E47-99CC-236080F2258E}" destId="{5AC2F5DD-7F94-4C32-BDE9-9D4A2D9FC5BF}" srcOrd="0" destOrd="0" presId="urn:microsoft.com/office/officeart/2008/layout/HexagonCluster"/>
    <dgm:cxn modelId="{1EC864E6-C624-4381-B29F-DB6FDD343D33}" type="presParOf" srcId="{71EA6047-33FF-4BD5-9DB3-07BC129ED73F}" destId="{3148783E-FD28-47B8-8C3F-AA239C18557D}" srcOrd="5" destOrd="0" presId="urn:microsoft.com/office/officeart/2008/layout/HexagonCluster"/>
    <dgm:cxn modelId="{735A3053-FBBB-4AA5-A286-EA8AEBEF47EB}" type="presParOf" srcId="{3148783E-FD28-47B8-8C3F-AA239C18557D}" destId="{DA0909B3-07F7-4E32-9D21-9891BCD8EB8F}" srcOrd="0" destOrd="0" presId="urn:microsoft.com/office/officeart/2008/layout/HexagonCluster"/>
    <dgm:cxn modelId="{32B04ED3-9654-4EAC-82DB-36A58F34583E}" type="presParOf" srcId="{71EA6047-33FF-4BD5-9DB3-07BC129ED73F}" destId="{A82D26FF-BD7F-4BC2-B5A6-F07C0D6D3151}" srcOrd="6" destOrd="0" presId="urn:microsoft.com/office/officeart/2008/layout/HexagonCluster"/>
    <dgm:cxn modelId="{9223B9EE-F695-40D1-9396-CC9619E0B26D}" type="presParOf" srcId="{A82D26FF-BD7F-4BC2-B5A6-F07C0D6D3151}" destId="{7CFE2744-180A-4BD8-B38F-D55B5F784F42}" srcOrd="0" destOrd="0" presId="urn:microsoft.com/office/officeart/2008/layout/HexagonCluster"/>
    <dgm:cxn modelId="{3837CBFB-FB89-426B-92AA-5C0B1E09B86E}" type="presParOf" srcId="{71EA6047-33FF-4BD5-9DB3-07BC129ED73F}" destId="{BD6F77DC-34F5-460F-A03E-F01D0BD95221}" srcOrd="7" destOrd="0" presId="urn:microsoft.com/office/officeart/2008/layout/HexagonCluster"/>
    <dgm:cxn modelId="{6245E567-0505-44E5-AD66-B2507E133357}" type="presParOf" srcId="{BD6F77DC-34F5-460F-A03E-F01D0BD95221}" destId="{57D8BA1A-89E1-434A-A57C-C7046D8B769A}" srcOrd="0" destOrd="0" presId="urn:microsoft.com/office/officeart/2008/layout/HexagonCluster"/>
    <dgm:cxn modelId="{E067A8FE-D8B0-4A7E-8413-721E3AFFE1E0}" type="presParOf" srcId="{71EA6047-33FF-4BD5-9DB3-07BC129ED73F}" destId="{EF412472-598D-4DC8-AF88-AF18F80EA46D}" srcOrd="8" destOrd="0" presId="urn:microsoft.com/office/officeart/2008/layout/HexagonCluster"/>
    <dgm:cxn modelId="{8A13D0BD-2D72-4A8F-B0EB-A538C3A75856}" type="presParOf" srcId="{EF412472-598D-4DC8-AF88-AF18F80EA46D}" destId="{8900016F-CB5E-4561-BE48-CECD08774FB3}" srcOrd="0" destOrd="0" presId="urn:microsoft.com/office/officeart/2008/layout/HexagonCluster"/>
    <dgm:cxn modelId="{E81F5B1E-8767-41C5-96A9-952B664D2710}" type="presParOf" srcId="{71EA6047-33FF-4BD5-9DB3-07BC129ED73F}" destId="{5A3D06E3-5A14-4724-9958-E29984EF32E2}" srcOrd="9" destOrd="0" presId="urn:microsoft.com/office/officeart/2008/layout/HexagonCluster"/>
    <dgm:cxn modelId="{A973A635-F95B-4368-94D2-F43C369FA1C0}" type="presParOf" srcId="{5A3D06E3-5A14-4724-9958-E29984EF32E2}" destId="{3173FA7E-3375-4667-B1B2-7EB046CA12C5}" srcOrd="0" destOrd="0" presId="urn:microsoft.com/office/officeart/2008/layout/HexagonCluster"/>
    <dgm:cxn modelId="{57AFF38A-9CD7-4004-8DFB-BDAB8945ABCE}" type="presParOf" srcId="{71EA6047-33FF-4BD5-9DB3-07BC129ED73F}" destId="{0EA40AED-6902-4FB8-8BF8-7E12E582ABDC}" srcOrd="10" destOrd="0" presId="urn:microsoft.com/office/officeart/2008/layout/HexagonCluster"/>
    <dgm:cxn modelId="{F5DC08E7-11DF-4BE6-8EBB-ACF71426182D}" type="presParOf" srcId="{0EA40AED-6902-4FB8-8BF8-7E12E582ABDC}" destId="{B631C573-24A5-42D9-B495-402BFD15BF93}" srcOrd="0" destOrd="0" presId="urn:microsoft.com/office/officeart/2008/layout/HexagonCluster"/>
    <dgm:cxn modelId="{93E100A2-552A-4DA0-BB22-353B373C42E0}" type="presParOf" srcId="{71EA6047-33FF-4BD5-9DB3-07BC129ED73F}" destId="{1EF460CB-28DD-44C7-BB0F-597C6E6029E3}" srcOrd="11" destOrd="0" presId="urn:microsoft.com/office/officeart/2008/layout/HexagonCluster"/>
    <dgm:cxn modelId="{3BCACF21-B3ED-4790-8A88-CED31AD071AE}" type="presParOf" srcId="{1EF460CB-28DD-44C7-BB0F-597C6E6029E3}" destId="{F74B25C6-0413-440D-B2FC-FDA32EAF092A}" srcOrd="0" destOrd="0" presId="urn:microsoft.com/office/officeart/2008/layout/HexagonCluster"/>
    <dgm:cxn modelId="{340DAF31-3337-40D9-A71A-32A3A9E8F341}" type="presParOf" srcId="{71EA6047-33FF-4BD5-9DB3-07BC129ED73F}" destId="{6396A009-CFAB-4EAD-BAB6-65071E672D5C}" srcOrd="12" destOrd="0" presId="urn:microsoft.com/office/officeart/2008/layout/HexagonCluster"/>
    <dgm:cxn modelId="{A05BCD7F-DECF-4C10-B538-E8B7612F529E}" type="presParOf" srcId="{6396A009-CFAB-4EAD-BAB6-65071E672D5C}" destId="{EE6B4A73-04E5-47D4-8CBA-15DC4519351C}" srcOrd="0" destOrd="0" presId="urn:microsoft.com/office/officeart/2008/layout/HexagonCluster"/>
    <dgm:cxn modelId="{F13222E5-981B-4C40-8032-D45BD82793F2}" type="presParOf" srcId="{71EA6047-33FF-4BD5-9DB3-07BC129ED73F}" destId="{4790DE3E-BBA4-4035-96E3-49618004B799}" srcOrd="13" destOrd="0" presId="urn:microsoft.com/office/officeart/2008/layout/HexagonCluster"/>
    <dgm:cxn modelId="{A39AB7D9-228C-48A1-803A-95D7ED236A69}" type="presParOf" srcId="{4790DE3E-BBA4-4035-96E3-49618004B799}" destId="{AE020966-98CA-40A0-9692-73E44F250BEF}" srcOrd="0" destOrd="0" presId="urn:microsoft.com/office/officeart/2008/layout/HexagonCluster"/>
    <dgm:cxn modelId="{856823D6-FC4C-4656-AD8D-CF71F293D485}" type="presParOf" srcId="{71EA6047-33FF-4BD5-9DB3-07BC129ED73F}" destId="{04ED9E93-1F81-4C8F-B7EB-C53D1149885E}" srcOrd="14" destOrd="0" presId="urn:microsoft.com/office/officeart/2008/layout/HexagonCluster"/>
    <dgm:cxn modelId="{ABC73669-2D48-49CD-9A1C-308E45E2D3FA}" type="presParOf" srcId="{04ED9E93-1F81-4C8F-B7EB-C53D1149885E}" destId="{51BF5031-8C72-4BC6-AED1-6EE37EE81ABA}" srcOrd="0" destOrd="0" presId="urn:microsoft.com/office/officeart/2008/layout/HexagonCluster"/>
    <dgm:cxn modelId="{2506CD32-6E05-4F48-81F1-2954C94F30AB}" type="presParOf" srcId="{71EA6047-33FF-4BD5-9DB3-07BC129ED73F}" destId="{A562FDB2-E199-4E49-95D5-DFA31030FAF3}" srcOrd="15" destOrd="0" presId="urn:microsoft.com/office/officeart/2008/layout/HexagonCluster"/>
    <dgm:cxn modelId="{5CC4AF52-CA4D-4287-8581-17CEDF8FE2D8}" type="presParOf" srcId="{A562FDB2-E199-4E49-95D5-DFA31030FAF3}" destId="{499E5B0D-3277-442D-9B82-887A09888A2A}" srcOrd="0" destOrd="0" presId="urn:microsoft.com/office/officeart/2008/layout/HexagonCluster"/>
    <dgm:cxn modelId="{DBE14A6E-FA5B-4E1E-8D0E-94D5B4EF36D6}" type="presParOf" srcId="{71EA6047-33FF-4BD5-9DB3-07BC129ED73F}" destId="{EF1E7279-5D13-4545-B84F-AB8FFB47AB8C}" srcOrd="16" destOrd="0" presId="urn:microsoft.com/office/officeart/2008/layout/HexagonCluster"/>
    <dgm:cxn modelId="{8745D337-A047-4BD0-BE3C-90F05EA21308}" type="presParOf" srcId="{EF1E7279-5D13-4545-B84F-AB8FFB47AB8C}" destId="{BE7CA044-DA94-4AF1-8FDD-27119BC3044D}" srcOrd="0" destOrd="0" presId="urn:microsoft.com/office/officeart/2008/layout/HexagonCluster"/>
    <dgm:cxn modelId="{6590DAAD-43B3-40B7-A5BD-23D2D28E468D}" type="presParOf" srcId="{71EA6047-33FF-4BD5-9DB3-07BC129ED73F}" destId="{F5971437-E80C-4955-9DA3-015D92444394}" srcOrd="17" destOrd="0" presId="urn:microsoft.com/office/officeart/2008/layout/HexagonCluster"/>
    <dgm:cxn modelId="{D098A3E4-3E22-4DC2-9226-29DC5084EC14}" type="presParOf" srcId="{F5971437-E80C-4955-9DA3-015D92444394}" destId="{4869051D-3FEE-4F89-90DB-C7422A317396}" srcOrd="0" destOrd="0" presId="urn:microsoft.com/office/officeart/2008/layout/HexagonCluster"/>
    <dgm:cxn modelId="{35006EEF-624F-4437-9395-6212FB145A6A}" type="presParOf" srcId="{71EA6047-33FF-4BD5-9DB3-07BC129ED73F}" destId="{23B0FFEF-01A1-48E0-BBFF-31478C0B41AD}" srcOrd="18" destOrd="0" presId="urn:microsoft.com/office/officeart/2008/layout/HexagonCluster"/>
    <dgm:cxn modelId="{5456B1E8-C177-46B0-9D0E-01D8A580831E}" type="presParOf" srcId="{23B0FFEF-01A1-48E0-BBFF-31478C0B41AD}" destId="{1742F336-86ED-4E13-AF46-BE451CB2AA88}" srcOrd="0" destOrd="0" presId="urn:microsoft.com/office/officeart/2008/layout/HexagonCluster"/>
    <dgm:cxn modelId="{7ED9C62A-A7C5-4187-B99F-2CBDF9E94D55}" type="presParOf" srcId="{71EA6047-33FF-4BD5-9DB3-07BC129ED73F}" destId="{4E6855D8-3E63-4FDF-8D32-0432DACA7191}" srcOrd="19" destOrd="0" presId="urn:microsoft.com/office/officeart/2008/layout/HexagonCluster"/>
    <dgm:cxn modelId="{60F6F42D-3BCF-4D33-BF53-CD5A0345948D}" type="presParOf" srcId="{4E6855D8-3E63-4FDF-8D32-0432DACA7191}" destId="{F3D7692B-DB96-4CDE-8A8E-F18C8B75E5BE}" srcOrd="0" destOrd="0" presId="urn:microsoft.com/office/officeart/2008/layout/HexagonCluster"/>
    <dgm:cxn modelId="{FDB7F3C6-98E2-4890-B69D-C832B7AB647C}" type="presParOf" srcId="{71EA6047-33FF-4BD5-9DB3-07BC129ED73F}" destId="{307A6225-F496-4B3B-90E0-DFDD887F70C4}" srcOrd="20" destOrd="0" presId="urn:microsoft.com/office/officeart/2008/layout/HexagonCluster"/>
    <dgm:cxn modelId="{69388337-315F-4867-B955-258A6E740FA5}" type="presParOf" srcId="{307A6225-F496-4B3B-90E0-DFDD887F70C4}" destId="{D6501057-A352-40AE-8879-18C16F0A90DB}" srcOrd="0" destOrd="0" presId="urn:microsoft.com/office/officeart/2008/layout/HexagonCluster"/>
    <dgm:cxn modelId="{2974B4AD-3684-4A6F-9D36-A05D3BD62617}" type="presParOf" srcId="{71EA6047-33FF-4BD5-9DB3-07BC129ED73F}" destId="{EAF50795-E3A3-4D47-AB22-4C963CDB97AB}" srcOrd="21" destOrd="0" presId="urn:microsoft.com/office/officeart/2008/layout/HexagonCluster"/>
    <dgm:cxn modelId="{0D728447-B6F6-4577-9F1C-8257AC19BEE2}" type="presParOf" srcId="{EAF50795-E3A3-4D47-AB22-4C963CDB97AB}" destId="{0136EF70-000E-4A88-B53E-3E8201434825}" srcOrd="0" destOrd="0" presId="urn:microsoft.com/office/officeart/2008/layout/HexagonCluster"/>
    <dgm:cxn modelId="{C4263C80-D0BE-4596-A0A5-7AC135E32074}" type="presParOf" srcId="{71EA6047-33FF-4BD5-9DB3-07BC129ED73F}" destId="{5DBCC671-6013-4708-94B6-AD3C572D54D2}" srcOrd="22" destOrd="0" presId="urn:microsoft.com/office/officeart/2008/layout/HexagonCluster"/>
    <dgm:cxn modelId="{16FCAEF0-F52F-40D7-9F6A-169AF2EBBB06}" type="presParOf" srcId="{5DBCC671-6013-4708-94B6-AD3C572D54D2}" destId="{4A4E5EC5-FA8A-4FDB-8D7D-B380F185E5B4}" srcOrd="0" destOrd="0" presId="urn:microsoft.com/office/officeart/2008/layout/HexagonCluster"/>
    <dgm:cxn modelId="{DF71F561-41EC-4949-A1AD-D8825A2DEEF0}" type="presParOf" srcId="{71EA6047-33FF-4BD5-9DB3-07BC129ED73F}" destId="{4BC189EE-EB0F-4ACA-8C74-18336DAFAA09}" srcOrd="23" destOrd="0" presId="urn:microsoft.com/office/officeart/2008/layout/HexagonCluster"/>
    <dgm:cxn modelId="{78B33999-A65D-46F4-9FC0-0F5851C8C103}" type="presParOf" srcId="{4BC189EE-EB0F-4ACA-8C74-18336DAFAA09}" destId="{13C92031-4DC5-4382-9C7E-F599123B3651}" srcOrd="0" destOrd="0" presId="urn:microsoft.com/office/officeart/2008/layout/HexagonCluster"/>
    <dgm:cxn modelId="{B8C0F666-44F0-4A33-9F45-F23D5C796942}" type="presParOf" srcId="{71EA6047-33FF-4BD5-9DB3-07BC129ED73F}" destId="{0EA396E4-E053-4F1A-BFEE-93B902B2B995}" srcOrd="24" destOrd="0" presId="urn:microsoft.com/office/officeart/2008/layout/HexagonCluster"/>
    <dgm:cxn modelId="{A1EC1D30-EA5D-466C-B118-D12164A7CF2A}" type="presParOf" srcId="{0EA396E4-E053-4F1A-BFEE-93B902B2B995}" destId="{83EBDB9E-3014-4387-924A-5DD8ACD58650}" srcOrd="0" destOrd="0" presId="urn:microsoft.com/office/officeart/2008/layout/HexagonCluster"/>
    <dgm:cxn modelId="{DE4060DA-165B-4A82-A935-0AF1EC35075D}" type="presParOf" srcId="{71EA6047-33FF-4BD5-9DB3-07BC129ED73F}" destId="{8AA24419-1596-49E1-9A4B-52CD0C0B74E7}" srcOrd="25" destOrd="0" presId="urn:microsoft.com/office/officeart/2008/layout/HexagonCluster"/>
    <dgm:cxn modelId="{FF18A07D-68E5-4F18-BBCA-8909AF482114}" type="presParOf" srcId="{8AA24419-1596-49E1-9A4B-52CD0C0B74E7}" destId="{D3EE639B-7AEE-49E1-85C8-C1495D58F5E0}" srcOrd="0" destOrd="0" presId="urn:microsoft.com/office/officeart/2008/layout/HexagonCluster"/>
    <dgm:cxn modelId="{FDCBE155-2351-4F4B-BD63-B2148B15FAD2}" type="presParOf" srcId="{71EA6047-33FF-4BD5-9DB3-07BC129ED73F}" destId="{8A33CE43-1546-4BE3-83F2-A9EDB073B319}" srcOrd="26" destOrd="0" presId="urn:microsoft.com/office/officeart/2008/layout/HexagonCluster"/>
    <dgm:cxn modelId="{5B5A9983-F84A-4522-AFA9-522B82C5660D}" type="presParOf" srcId="{8A33CE43-1546-4BE3-83F2-A9EDB073B319}" destId="{1390D799-63BE-440B-A14E-A9A94F62D66F}" srcOrd="0" destOrd="0" presId="urn:microsoft.com/office/officeart/2008/layout/HexagonCluster"/>
    <dgm:cxn modelId="{424AEC82-1384-4D92-8C73-8B88DEE6092D}" type="presParOf" srcId="{71EA6047-33FF-4BD5-9DB3-07BC129ED73F}" destId="{02ADC5A0-5BB4-4A1F-8F46-65E02BC7F00F}" srcOrd="27" destOrd="0" presId="urn:microsoft.com/office/officeart/2008/layout/HexagonCluster"/>
    <dgm:cxn modelId="{2DC16636-CDF8-4123-B66B-6F53734076CD}" type="presParOf" srcId="{02ADC5A0-5BB4-4A1F-8F46-65E02BC7F00F}" destId="{07AE5293-7AF3-4A51-AD59-4FD3D8DC0EE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D9442-6D71-40D1-9AAE-A6D2F5465A90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UI</a:t>
          </a:r>
          <a:endParaRPr lang="en-US" sz="2600" kern="1200" dirty="0"/>
        </a:p>
      </dsp:txBody>
      <dsp:txXfrm>
        <a:off x="2163358" y="29758"/>
        <a:ext cx="1769284" cy="956484"/>
      </dsp:txXfrm>
    </dsp:sp>
    <dsp:sp modelId="{0D23D005-0875-423D-B474-63F65D6DFC0E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910840" y="1079499"/>
        <a:ext cx="274320" cy="266699"/>
      </dsp:txXfrm>
    </dsp:sp>
    <dsp:sp modelId="{233AEADD-C13F-4F7E-835B-72E82D37B660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Business Logic</a:t>
          </a:r>
          <a:endParaRPr lang="en-US" sz="2600" kern="1200" dirty="0"/>
        </a:p>
      </dsp:txBody>
      <dsp:txXfrm>
        <a:off x="2163358" y="1553757"/>
        <a:ext cx="1769284" cy="956484"/>
      </dsp:txXfrm>
    </dsp:sp>
    <dsp:sp modelId="{59CBBF36-5299-416E-9580-101B500DC515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910840" y="2603499"/>
        <a:ext cx="274320" cy="266700"/>
      </dsp:txXfrm>
    </dsp:sp>
    <dsp:sp modelId="{C8E7B3FC-65E6-41D0-862D-3BB73500C05F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Access</a:t>
          </a:r>
          <a:endParaRPr lang="en-US" sz="2600" kern="1200" dirty="0"/>
        </a:p>
      </dsp:txBody>
      <dsp:txXfrm>
        <a:off x="2163358" y="3077757"/>
        <a:ext cx="1769284" cy="95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A6CE0-494D-4FCE-BF25-85ED54D9174F}">
      <dsp:nvSpPr>
        <dsp:cNvPr id="0" name=""/>
        <dsp:cNvSpPr/>
      </dsp:nvSpPr>
      <dsp:spPr>
        <a:xfrm>
          <a:off x="989380" y="1811707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GUIs</a:t>
          </a:r>
          <a:endParaRPr lang="en-US" sz="1500" kern="1200" dirty="0"/>
        </a:p>
      </dsp:txBody>
      <dsp:txXfrm>
        <a:off x="1167457" y="1964618"/>
        <a:ext cx="793551" cy="681401"/>
      </dsp:txXfrm>
    </dsp:sp>
    <dsp:sp modelId="{3C56AA2E-0A27-4280-8C8C-EAE26C2CB68D}">
      <dsp:nvSpPr>
        <dsp:cNvPr id="0" name=""/>
        <dsp:cNvSpPr/>
      </dsp:nvSpPr>
      <dsp:spPr>
        <a:xfrm>
          <a:off x="1016812" y="225303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29C62-9EB8-4F66-8FC2-331C8C5A35CA}">
      <dsp:nvSpPr>
        <dsp:cNvPr id="0" name=""/>
        <dsp:cNvSpPr/>
      </dsp:nvSpPr>
      <dsp:spPr>
        <a:xfrm>
          <a:off x="0" y="1265813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6BA52-29A7-4F7B-ABA0-E7FF9F16298D}">
      <dsp:nvSpPr>
        <dsp:cNvPr id="0" name=""/>
        <dsp:cNvSpPr/>
      </dsp:nvSpPr>
      <dsp:spPr>
        <a:xfrm>
          <a:off x="787603" y="212205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ECD4-357F-4B7C-BB2F-6F72EC02B996}">
      <dsp:nvSpPr>
        <dsp:cNvPr id="0" name=""/>
        <dsp:cNvSpPr/>
      </dsp:nvSpPr>
      <dsp:spPr>
        <a:xfrm>
          <a:off x="1978761" y="126283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View Models</a:t>
          </a:r>
          <a:endParaRPr lang="en-US" sz="1500" kern="1200" dirty="0"/>
        </a:p>
      </dsp:txBody>
      <dsp:txXfrm>
        <a:off x="2156838" y="1415747"/>
        <a:ext cx="793551" cy="681401"/>
      </dsp:txXfrm>
    </dsp:sp>
    <dsp:sp modelId="{AF260883-C4FD-4DFA-ABE8-8432B9DE9338}">
      <dsp:nvSpPr>
        <dsp:cNvPr id="0" name=""/>
        <dsp:cNvSpPr/>
      </dsp:nvSpPr>
      <dsp:spPr>
        <a:xfrm>
          <a:off x="2770022" y="211684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5AFB0-C5EA-4143-BA08-B6830BA64186}">
      <dsp:nvSpPr>
        <dsp:cNvPr id="0" name=""/>
        <dsp:cNvSpPr/>
      </dsp:nvSpPr>
      <dsp:spPr>
        <a:xfrm>
          <a:off x="2967532" y="1809474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1CB5D-B0B9-4915-A2C9-D38BD9F999E6}">
      <dsp:nvSpPr>
        <dsp:cNvPr id="0" name=""/>
        <dsp:cNvSpPr/>
      </dsp:nvSpPr>
      <dsp:spPr>
        <a:xfrm>
          <a:off x="2995574" y="224894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68487-8B6A-424E-8487-710AD6D626B5}">
      <dsp:nvSpPr>
        <dsp:cNvPr id="0" name=""/>
        <dsp:cNvSpPr/>
      </dsp:nvSpPr>
      <dsp:spPr>
        <a:xfrm>
          <a:off x="989380" y="720292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 (non-data bases)</a:t>
          </a:r>
          <a:endParaRPr lang="en-US" sz="1500" kern="1200" dirty="0"/>
        </a:p>
      </dsp:txBody>
      <dsp:txXfrm>
        <a:off x="1167457" y="873203"/>
        <a:ext cx="793551" cy="681401"/>
      </dsp:txXfrm>
    </dsp:sp>
    <dsp:sp modelId="{3E544282-DA97-47DB-884A-4F522688DC4E}">
      <dsp:nvSpPr>
        <dsp:cNvPr id="0" name=""/>
        <dsp:cNvSpPr/>
      </dsp:nvSpPr>
      <dsp:spPr>
        <a:xfrm>
          <a:off x="1772107" y="733688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AE921-8860-4252-AFEA-794451FF2C19}">
      <dsp:nvSpPr>
        <dsp:cNvPr id="0" name=""/>
        <dsp:cNvSpPr/>
      </dsp:nvSpPr>
      <dsp:spPr>
        <a:xfrm>
          <a:off x="1978761" y="171421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CE98-B663-4B2B-9686-2A8710285BBF}">
      <dsp:nvSpPr>
        <dsp:cNvPr id="0" name=""/>
        <dsp:cNvSpPr/>
      </dsp:nvSpPr>
      <dsp:spPr>
        <a:xfrm>
          <a:off x="2011070" y="60865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C9C28-1CDA-4F51-9FA2-279AC59D98B2}">
      <dsp:nvSpPr>
        <dsp:cNvPr id="0" name=""/>
        <dsp:cNvSpPr/>
      </dsp:nvSpPr>
      <dsp:spPr>
        <a:xfrm>
          <a:off x="2967532" y="718059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Model 1</a:t>
          </a:r>
          <a:endParaRPr lang="en-US" sz="1500" kern="1200" dirty="0"/>
        </a:p>
      </dsp:txBody>
      <dsp:txXfrm>
        <a:off x="3145609" y="870970"/>
        <a:ext cx="793551" cy="681401"/>
      </dsp:txXfrm>
    </dsp:sp>
    <dsp:sp modelId="{5074C912-3AEE-40CC-A5E1-3412276C85B4}">
      <dsp:nvSpPr>
        <dsp:cNvPr id="0" name=""/>
        <dsp:cNvSpPr/>
      </dsp:nvSpPr>
      <dsp:spPr>
        <a:xfrm>
          <a:off x="3962400" y="115566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689B-6518-42A9-9DEC-4481A696981A}">
      <dsp:nvSpPr>
        <dsp:cNvPr id="0" name=""/>
        <dsp:cNvSpPr/>
      </dsp:nvSpPr>
      <dsp:spPr>
        <a:xfrm>
          <a:off x="3956913" y="127325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3C035-0858-409A-8953-E41C7E963F18}">
      <dsp:nvSpPr>
        <dsp:cNvPr id="0" name=""/>
        <dsp:cNvSpPr/>
      </dsp:nvSpPr>
      <dsp:spPr>
        <a:xfrm>
          <a:off x="4181246" y="1290745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6764B-2A8A-4B36-B909-6FC586E3E988}">
      <dsp:nvSpPr>
        <dsp:cNvPr id="0" name=""/>
        <dsp:cNvSpPr/>
      </dsp:nvSpPr>
      <dsp:spPr>
        <a:xfrm>
          <a:off x="3956913" y="181840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Model 2</a:t>
          </a:r>
          <a:endParaRPr lang="en-US" sz="1500" kern="1200" dirty="0"/>
        </a:p>
      </dsp:txBody>
      <dsp:txXfrm>
        <a:off x="4134990" y="334751"/>
        <a:ext cx="793551" cy="681401"/>
      </dsp:txXfrm>
    </dsp:sp>
    <dsp:sp modelId="{B9888098-0A73-4209-9172-74B1F84F88D7}">
      <dsp:nvSpPr>
        <dsp:cNvPr id="0" name=""/>
        <dsp:cNvSpPr/>
      </dsp:nvSpPr>
      <dsp:spPr>
        <a:xfrm>
          <a:off x="4951780" y="62428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C323-10AD-4736-8149-47E3AA9A40C9}">
      <dsp:nvSpPr>
        <dsp:cNvPr id="0" name=""/>
        <dsp:cNvSpPr/>
      </dsp:nvSpPr>
      <dsp:spPr>
        <a:xfrm>
          <a:off x="4946294" y="732571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0E1B3-5489-4954-8B30-D8CE7967043D}">
      <dsp:nvSpPr>
        <dsp:cNvPr id="0" name=""/>
        <dsp:cNvSpPr/>
      </dsp:nvSpPr>
      <dsp:spPr>
        <a:xfrm>
          <a:off x="5175504" y="75452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018CB-8A40-4788-9215-9C1CDCD4A25F}">
      <dsp:nvSpPr>
        <dsp:cNvPr id="0" name=""/>
        <dsp:cNvSpPr/>
      </dsp:nvSpPr>
      <dsp:spPr>
        <a:xfrm>
          <a:off x="4946294" y="182212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 1</a:t>
          </a:r>
          <a:endParaRPr lang="en-US" sz="1500" kern="1200" dirty="0"/>
        </a:p>
      </dsp:txBody>
      <dsp:txXfrm>
        <a:off x="5124371" y="1975037"/>
        <a:ext cx="793551" cy="681401"/>
      </dsp:txXfrm>
    </dsp:sp>
    <dsp:sp modelId="{444A18DE-80DF-46F6-921D-FE2D7D2CC7F7}">
      <dsp:nvSpPr>
        <dsp:cNvPr id="0" name=""/>
        <dsp:cNvSpPr/>
      </dsp:nvSpPr>
      <dsp:spPr>
        <a:xfrm>
          <a:off x="5174284" y="26869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F81BC-DF59-4242-B968-89DABE04FC17}">
      <dsp:nvSpPr>
        <dsp:cNvPr id="0" name=""/>
        <dsp:cNvSpPr/>
      </dsp:nvSpPr>
      <dsp:spPr>
        <a:xfrm>
          <a:off x="3956913" y="2362810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95D08-FB0B-4603-A37E-495B2E43E15F}">
      <dsp:nvSpPr>
        <dsp:cNvPr id="0" name=""/>
        <dsp:cNvSpPr/>
      </dsp:nvSpPr>
      <dsp:spPr>
        <a:xfrm>
          <a:off x="4960924" y="279595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AB3D-DD28-4FD4-87D5-C650B12C6B09}">
      <dsp:nvSpPr>
        <dsp:cNvPr id="0" name=""/>
        <dsp:cNvSpPr/>
      </dsp:nvSpPr>
      <dsp:spPr>
        <a:xfrm>
          <a:off x="1977542" y="2356484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 N</a:t>
          </a:r>
          <a:endParaRPr lang="en-US" sz="1500" kern="1200" dirty="0"/>
        </a:p>
      </dsp:txBody>
      <dsp:txXfrm>
        <a:off x="2155619" y="2509395"/>
        <a:ext cx="793551" cy="681401"/>
      </dsp:txXfrm>
    </dsp:sp>
    <dsp:sp modelId="{D66FA5B4-BC86-4747-BCCF-41972340E5A5}">
      <dsp:nvSpPr>
        <dsp:cNvPr id="0" name=""/>
        <dsp:cNvSpPr/>
      </dsp:nvSpPr>
      <dsp:spPr>
        <a:xfrm>
          <a:off x="2010460" y="279409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03011-3D8F-4596-93B8-6C7F91400CD2}">
      <dsp:nvSpPr>
        <dsp:cNvPr id="0" name=""/>
        <dsp:cNvSpPr/>
      </dsp:nvSpPr>
      <dsp:spPr>
        <a:xfrm>
          <a:off x="988771" y="2905355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A6659-5344-42EA-BBA1-9494E1C07049}">
      <dsp:nvSpPr>
        <dsp:cNvPr id="0" name=""/>
        <dsp:cNvSpPr/>
      </dsp:nvSpPr>
      <dsp:spPr>
        <a:xfrm>
          <a:off x="1770887" y="29191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– Dependency Inversion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to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user roles</a:t>
            </a:r>
          </a:p>
          <a:p>
            <a:r>
              <a:rPr lang="en-US" dirty="0" smtClean="0"/>
              <a:t>Geo-diversity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65770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1799617"/>
            <a:ext cx="6955277" cy="446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component based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nutshell, I want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UI based upon platform or user</a:t>
            </a:r>
          </a:p>
          <a:p>
            <a:r>
              <a:rPr lang="en-US" dirty="0" smtClean="0"/>
              <a:t>Swap out implementations based upon environment</a:t>
            </a:r>
          </a:p>
          <a:p>
            <a:r>
              <a:rPr lang="en-US" dirty="0" smtClean="0"/>
              <a:t>Allow software to adapt easily with change</a:t>
            </a:r>
          </a:p>
          <a:p>
            <a:r>
              <a:rPr lang="en-US" dirty="0" smtClean="0"/>
              <a:t>Change operation based upon</a:t>
            </a:r>
          </a:p>
          <a:p>
            <a:pPr lvl="1"/>
            <a:r>
              <a:rPr lang="en-US" dirty="0" smtClean="0"/>
              <a:t>Location of user</a:t>
            </a:r>
          </a:p>
          <a:p>
            <a:pPr lvl="1"/>
            <a:r>
              <a:rPr lang="en-US" dirty="0" smtClean="0"/>
              <a:t>Location of the code base</a:t>
            </a:r>
          </a:p>
          <a:p>
            <a:pPr lvl="1"/>
            <a:r>
              <a:rPr lang="en-US" dirty="0" smtClean="0"/>
              <a:t>Role of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3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languages </a:t>
            </a:r>
            <a:r>
              <a:rPr lang="en-US" dirty="0" smtClean="0"/>
              <a:t>enabled software “components</a:t>
            </a:r>
            <a:r>
              <a:rPr lang="en-US" dirty="0" smtClean="0"/>
              <a:t>” </a:t>
            </a:r>
            <a:r>
              <a:rPr lang="en-US" dirty="0" smtClean="0"/>
              <a:t>… </a:t>
            </a:r>
            <a:r>
              <a:rPr lang="en-US" dirty="0" smtClean="0"/>
              <a:t>kind </a:t>
            </a:r>
            <a:r>
              <a:rPr lang="en-US" dirty="0" smtClean="0"/>
              <a:t>of … by using interfaces</a:t>
            </a:r>
            <a:endParaRPr lang="en-US" dirty="0" smtClean="0"/>
          </a:p>
          <a:p>
            <a:r>
              <a:rPr lang="en-US" dirty="0" smtClean="0"/>
              <a:t>But they must be in the same language (usually)</a:t>
            </a:r>
          </a:p>
          <a:p>
            <a:r>
              <a:rPr lang="en-US" dirty="0" smtClean="0"/>
              <a:t>On the same machine, or process</a:t>
            </a:r>
          </a:p>
          <a:p>
            <a:pPr lvl="1"/>
            <a:r>
              <a:rPr lang="en-US" dirty="0" smtClean="0"/>
              <a:t>Remember CORBA and DCOM?  Ok, RMI, IIOP and </a:t>
            </a:r>
            <a:r>
              <a:rPr lang="en-US" dirty="0" err="1" smtClean="0"/>
              <a:t>Remoting</a:t>
            </a:r>
            <a:r>
              <a:rPr lang="en-US" dirty="0" smtClean="0"/>
              <a:t> for younger </a:t>
            </a:r>
            <a:r>
              <a:rPr lang="en-US" dirty="0" smtClean="0"/>
              <a:t>people?</a:t>
            </a:r>
            <a:endParaRPr lang="en-US" dirty="0" smtClean="0"/>
          </a:p>
          <a:p>
            <a:r>
              <a:rPr lang="en-US" dirty="0" smtClean="0"/>
              <a:t>“new” is the root of all evil</a:t>
            </a:r>
          </a:p>
          <a:p>
            <a:pPr lvl="1"/>
            <a:r>
              <a:rPr lang="en-US" dirty="0" smtClean="0"/>
              <a:t>Inherently specifies an “implementation” – a “class”</a:t>
            </a:r>
          </a:p>
        </p:txBody>
      </p:sp>
    </p:spTree>
    <p:extLst>
      <p:ext uri="{BB962C8B-B14F-4D97-AF65-F5344CB8AC3E}">
        <p14:creationId xmlns:p14="http://schemas.microsoft.com/office/powerpoint/2010/main" val="398935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 still didn’t solve other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 to store data, so I must:</a:t>
            </a:r>
          </a:p>
          <a:p>
            <a:pPr lvl="1"/>
            <a:r>
              <a:rPr lang="en-US" dirty="0" smtClean="0"/>
              <a:t>Instantiate a database object</a:t>
            </a:r>
          </a:p>
          <a:p>
            <a:pPr lvl="1"/>
            <a:r>
              <a:rPr lang="en-US" dirty="0" smtClean="0"/>
              <a:t>I must decide to use a specific type of database object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7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lower level modules defining an interface that higher level modules depend on…</a:t>
            </a:r>
          </a:p>
          <a:p>
            <a:r>
              <a:rPr lang="en-US" dirty="0" smtClean="0"/>
              <a:t>Higher level modules define an interface that lower level module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2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try and provide every type of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2096667"/>
            <a:ext cx="3876675" cy="29527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66068" cy="4351338"/>
          </a:xfrm>
        </p:spPr>
        <p:txBody>
          <a:bodyPr/>
          <a:lstStyle/>
          <a:p>
            <a:r>
              <a:rPr lang="en-US" dirty="0" smtClean="0"/>
              <a:t>Instead, make devices conform to an interface</a:t>
            </a:r>
          </a:p>
          <a:p>
            <a:pPr lvl="1"/>
            <a:r>
              <a:rPr lang="en-US" dirty="0" smtClean="0"/>
              <a:t>Like 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9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9162"/>
            <a:ext cx="6096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Not Inverted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62805" cy="4351338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Oracle, do this, else</a:t>
            </a:r>
          </a:p>
          <a:p>
            <a:pPr lvl="1"/>
            <a:r>
              <a:rPr lang="en-US" dirty="0" smtClean="0"/>
              <a:t>If SQL, do this, else</a:t>
            </a:r>
          </a:p>
          <a:p>
            <a:pPr lvl="1"/>
            <a:r>
              <a:rPr lang="en-US" dirty="0" smtClean="0"/>
              <a:t>If MySQL, do this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1825625"/>
            <a:ext cx="3429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modules should not depend on low-level modules.  Both should depend on abstractions.</a:t>
            </a:r>
          </a:p>
          <a:p>
            <a:r>
              <a:rPr lang="en-US" dirty="0" smtClean="0"/>
              <a:t>Abstractions should not depend on details.  Details should depend upon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7201"/>
            <a:ext cx="3538334" cy="4587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8264" y="1666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http://www.objectmentor.com/resources/articles/dip.pdf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49" y="2264622"/>
            <a:ext cx="3402801" cy="4408554"/>
          </a:xfrm>
          <a:prstGeom prst="rect">
            <a:avLst/>
          </a:prstGeom>
        </p:spPr>
      </p:pic>
      <p:sp>
        <p:nvSpPr>
          <p:cNvPr id="7" name="object 14"/>
          <p:cNvSpPr/>
          <p:nvPr/>
        </p:nvSpPr>
        <p:spPr>
          <a:xfrm>
            <a:off x="4442299" y="2399532"/>
            <a:ext cx="1170562" cy="1751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37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35954" cy="4351338"/>
          </a:xfrm>
        </p:spPr>
        <p:txBody>
          <a:bodyPr/>
          <a:lstStyle/>
          <a:p>
            <a:r>
              <a:rPr lang="en-US" dirty="0" smtClean="0"/>
              <a:t>Give me a database object with a uniform API</a:t>
            </a:r>
          </a:p>
          <a:p>
            <a:r>
              <a:rPr lang="en-US" dirty="0" smtClean="0"/>
              <a:t>Who creates the object is not important to the high level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825625"/>
            <a:ext cx="3609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6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 not Inverted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709862"/>
            <a:ext cx="4448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Copy Inverted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962150"/>
            <a:ext cx="5495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lower layers do not impact </a:t>
            </a:r>
            <a:r>
              <a:rPr lang="en-US" dirty="0" smtClean="0"/>
              <a:t>code in </a:t>
            </a:r>
            <a:r>
              <a:rPr lang="en-US" dirty="0" smtClean="0"/>
              <a:t>higher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Systems are not </a:t>
            </a:r>
            <a:r>
              <a:rPr lang="en-US" dirty="0" smtClean="0"/>
              <a:t>layered – they are component based</a:t>
            </a:r>
          </a:p>
          <a:p>
            <a:pPr lvl="1"/>
            <a:r>
              <a:rPr lang="en-US" dirty="0" smtClean="0"/>
              <a:t>Components provide </a:t>
            </a:r>
            <a:r>
              <a:rPr lang="en-US" smtClean="0"/>
              <a:t>a capability</a:t>
            </a:r>
            <a:endParaRPr lang="en-US" dirty="0"/>
          </a:p>
          <a:p>
            <a:r>
              <a:rPr lang="en-US" dirty="0"/>
              <a:t>Capabilities are abstracted by interfaces</a:t>
            </a:r>
          </a:p>
          <a:p>
            <a:r>
              <a:rPr lang="en-US" dirty="0"/>
              <a:t>Where implementations are found is not known by the user</a:t>
            </a:r>
          </a:p>
          <a:p>
            <a:pPr lvl="1"/>
            <a:r>
              <a:rPr lang="en-US" dirty="0"/>
              <a:t>“new” is evil</a:t>
            </a:r>
          </a:p>
          <a:p>
            <a:pPr lvl="1"/>
            <a:r>
              <a:rPr lang="en-US" dirty="0"/>
              <a:t>Builds in dependencies</a:t>
            </a:r>
          </a:p>
          <a:p>
            <a:pPr lvl="1"/>
            <a:r>
              <a:rPr lang="en-US" dirty="0"/>
              <a:t>And creates directional dependencies</a:t>
            </a:r>
          </a:p>
          <a:p>
            <a:r>
              <a:rPr lang="en-US" dirty="0"/>
              <a:t>Any implementation can use capabilities of any other implementation</a:t>
            </a:r>
          </a:p>
          <a:p>
            <a:r>
              <a:rPr lang="en-US" dirty="0"/>
              <a:t>Need to decide who creates and manages specific instances and lifetimes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DIP: Dependency Inversion Principle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: Inversion of Control</a:t>
            </a:r>
          </a:p>
          <a:p>
            <a:r>
              <a:rPr lang="en-US" dirty="0" smtClean="0"/>
              <a:t>DI: Dependency Injection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Lifetime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we were taught:</a:t>
            </a:r>
            <a:br>
              <a:rPr lang="en-US" dirty="0" smtClean="0"/>
            </a:br>
            <a:r>
              <a:rPr lang="en-US" dirty="0" smtClean="0"/>
              <a:t>Layered Software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7767778"/>
              </p:ext>
            </p:extLst>
          </p:nvPr>
        </p:nvGraphicFramePr>
        <p:xfrm>
          <a:off x="1426724" y="19222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3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thinking of </a:t>
            </a:r>
            <a:r>
              <a:rPr lang="en-US" dirty="0" smtClean="0"/>
              <a:t>high versus low</a:t>
            </a:r>
            <a:br>
              <a:rPr lang="en-US" dirty="0" smtClean="0"/>
            </a:br>
            <a:r>
              <a:rPr lang="en-US" dirty="0" smtClean="0"/>
              <a:t>Everything </a:t>
            </a:r>
            <a:r>
              <a:rPr lang="en-US" dirty="0" smtClean="0"/>
              <a:t>is peers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3919" y="2129028"/>
            <a:ext cx="6973825" cy="3204972"/>
            <a:chOff x="883919" y="2129028"/>
            <a:chExt cx="6973825" cy="3204972"/>
          </a:xfrm>
        </p:grpSpPr>
        <p:sp>
          <p:nvSpPr>
            <p:cNvPr id="4" name="object 3"/>
            <p:cNvSpPr/>
            <p:nvPr/>
          </p:nvSpPr>
          <p:spPr>
            <a:xfrm>
              <a:off x="883919" y="3357372"/>
              <a:ext cx="2401824" cy="103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76884" y="3590544"/>
              <a:ext cx="2260091" cy="640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914400" y="3388233"/>
              <a:ext cx="2286000" cy="914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914400" y="3388233"/>
              <a:ext cx="2286000" cy="914399"/>
            </a:xfrm>
            <a:custGeom>
              <a:avLst/>
              <a:gdLst/>
              <a:ahLst/>
              <a:cxnLst/>
              <a:rect l="l" t="t" r="r" b="b"/>
              <a:pathLst>
                <a:path w="2286000" h="914399">
                  <a:moveTo>
                    <a:pt x="0" y="152400"/>
                  </a:moveTo>
                  <a:lnTo>
                    <a:pt x="6108" y="109579"/>
                  </a:lnTo>
                  <a:lnTo>
                    <a:pt x="23277" y="71455"/>
                  </a:lnTo>
                  <a:lnTo>
                    <a:pt x="49772" y="39768"/>
                  </a:lnTo>
                  <a:lnTo>
                    <a:pt x="83860" y="16263"/>
                  </a:lnTo>
                  <a:lnTo>
                    <a:pt x="123807" y="2681"/>
                  </a:lnTo>
                  <a:lnTo>
                    <a:pt x="152400" y="0"/>
                  </a:lnTo>
                  <a:lnTo>
                    <a:pt x="2133600" y="0"/>
                  </a:lnTo>
                  <a:lnTo>
                    <a:pt x="2176465" y="6115"/>
                  </a:lnTo>
                  <a:lnTo>
                    <a:pt x="2214601" y="23298"/>
                  </a:lnTo>
                  <a:lnTo>
                    <a:pt x="2246275" y="49807"/>
                  </a:lnTo>
                  <a:lnTo>
                    <a:pt x="2269759" y="83899"/>
                  </a:lnTo>
                  <a:lnTo>
                    <a:pt x="2283323" y="123832"/>
                  </a:lnTo>
                  <a:lnTo>
                    <a:pt x="2286000" y="152400"/>
                  </a:lnTo>
                  <a:lnTo>
                    <a:pt x="2286000" y="761999"/>
                  </a:lnTo>
                  <a:lnTo>
                    <a:pt x="2279894" y="804865"/>
                  </a:lnTo>
                  <a:lnTo>
                    <a:pt x="2262732" y="843001"/>
                  </a:lnTo>
                  <a:lnTo>
                    <a:pt x="2236242" y="874675"/>
                  </a:lnTo>
                  <a:lnTo>
                    <a:pt x="2202155" y="898159"/>
                  </a:lnTo>
                  <a:lnTo>
                    <a:pt x="2162202" y="911723"/>
                  </a:lnTo>
                  <a:lnTo>
                    <a:pt x="2133600" y="914399"/>
                  </a:lnTo>
                  <a:lnTo>
                    <a:pt x="152400" y="914399"/>
                  </a:lnTo>
                  <a:lnTo>
                    <a:pt x="109547" y="908294"/>
                  </a:lnTo>
                  <a:lnTo>
                    <a:pt x="71415" y="891132"/>
                  </a:lnTo>
                  <a:lnTo>
                    <a:pt x="39737" y="864642"/>
                  </a:lnTo>
                  <a:lnTo>
                    <a:pt x="16247" y="830555"/>
                  </a:lnTo>
                  <a:lnTo>
                    <a:pt x="2678" y="79060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1156411" y="3690874"/>
              <a:ext cx="1908937" cy="3093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5455920" y="3357372"/>
              <a:ext cx="2401824" cy="1030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5577840" y="3590544"/>
              <a:ext cx="2202180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5486400" y="3388233"/>
              <a:ext cx="2286000" cy="914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5486400" y="3388233"/>
              <a:ext cx="2286000" cy="914399"/>
            </a:xfrm>
            <a:custGeom>
              <a:avLst/>
              <a:gdLst/>
              <a:ahLst/>
              <a:cxnLst/>
              <a:rect l="l" t="t" r="r" b="b"/>
              <a:pathLst>
                <a:path w="2286000" h="914399">
                  <a:moveTo>
                    <a:pt x="0" y="152400"/>
                  </a:moveTo>
                  <a:lnTo>
                    <a:pt x="6105" y="109579"/>
                  </a:lnTo>
                  <a:lnTo>
                    <a:pt x="23267" y="71455"/>
                  </a:lnTo>
                  <a:lnTo>
                    <a:pt x="49757" y="39768"/>
                  </a:lnTo>
                  <a:lnTo>
                    <a:pt x="83844" y="16263"/>
                  </a:lnTo>
                  <a:lnTo>
                    <a:pt x="123797" y="2681"/>
                  </a:lnTo>
                  <a:lnTo>
                    <a:pt x="152400" y="0"/>
                  </a:lnTo>
                  <a:lnTo>
                    <a:pt x="2133600" y="0"/>
                  </a:lnTo>
                  <a:lnTo>
                    <a:pt x="2176465" y="6115"/>
                  </a:lnTo>
                  <a:lnTo>
                    <a:pt x="2214601" y="23298"/>
                  </a:lnTo>
                  <a:lnTo>
                    <a:pt x="2246275" y="49807"/>
                  </a:lnTo>
                  <a:lnTo>
                    <a:pt x="2269759" y="83899"/>
                  </a:lnTo>
                  <a:lnTo>
                    <a:pt x="2283323" y="123832"/>
                  </a:lnTo>
                  <a:lnTo>
                    <a:pt x="2286000" y="152400"/>
                  </a:lnTo>
                  <a:lnTo>
                    <a:pt x="2286000" y="761999"/>
                  </a:lnTo>
                  <a:lnTo>
                    <a:pt x="2279894" y="804865"/>
                  </a:lnTo>
                  <a:lnTo>
                    <a:pt x="2262732" y="843001"/>
                  </a:lnTo>
                  <a:lnTo>
                    <a:pt x="2236242" y="874675"/>
                  </a:lnTo>
                  <a:lnTo>
                    <a:pt x="2202155" y="898159"/>
                  </a:lnTo>
                  <a:lnTo>
                    <a:pt x="2162202" y="911723"/>
                  </a:lnTo>
                  <a:lnTo>
                    <a:pt x="2133600" y="914399"/>
                  </a:lnTo>
                  <a:lnTo>
                    <a:pt x="152400" y="914399"/>
                  </a:lnTo>
                  <a:lnTo>
                    <a:pt x="109534" y="908294"/>
                  </a:lnTo>
                  <a:lnTo>
                    <a:pt x="71398" y="891132"/>
                  </a:lnTo>
                  <a:lnTo>
                    <a:pt x="39724" y="864642"/>
                  </a:lnTo>
                  <a:lnTo>
                    <a:pt x="16240" y="830555"/>
                  </a:lnTo>
                  <a:lnTo>
                    <a:pt x="2676" y="790602"/>
                  </a:lnTo>
                  <a:lnTo>
                    <a:pt x="0" y="761999"/>
                  </a:lnTo>
                  <a:lnTo>
                    <a:pt x="0" y="152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5757926" y="3690874"/>
              <a:ext cx="1854327" cy="3093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230372" y="3048000"/>
              <a:ext cx="2286000" cy="2286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3875532" y="2129028"/>
              <a:ext cx="1048512" cy="10500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4030979" y="2441448"/>
              <a:ext cx="784860" cy="6400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3916045" y="2171954"/>
              <a:ext cx="914400" cy="914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3916045" y="217195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349250"/>
                  </a:moveTo>
                  <a:lnTo>
                    <a:pt x="349250" y="349250"/>
                  </a:lnTo>
                  <a:lnTo>
                    <a:pt x="457200" y="0"/>
                  </a:lnTo>
                  <a:lnTo>
                    <a:pt x="565150" y="349250"/>
                  </a:lnTo>
                  <a:lnTo>
                    <a:pt x="914400" y="349250"/>
                  </a:lnTo>
                  <a:lnTo>
                    <a:pt x="631825" y="565150"/>
                  </a:lnTo>
                  <a:lnTo>
                    <a:pt x="739775" y="914400"/>
                  </a:lnTo>
                  <a:lnTo>
                    <a:pt x="457200" y="698626"/>
                  </a:lnTo>
                  <a:lnTo>
                    <a:pt x="174625" y="914400"/>
                  </a:lnTo>
                  <a:lnTo>
                    <a:pt x="282575" y="565150"/>
                  </a:lnTo>
                  <a:lnTo>
                    <a:pt x="0" y="349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210558" y="2541142"/>
              <a:ext cx="436879" cy="3093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391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it’s really more like this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63798" y="1952457"/>
            <a:ext cx="1341657" cy="675869"/>
            <a:chOff x="2133600" y="0"/>
            <a:chExt cx="1828800" cy="1016000"/>
          </a:xfrm>
        </p:grpSpPr>
        <p:sp>
          <p:nvSpPr>
            <p:cNvPr id="5" name="Rounded Rectangle 4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GUI</a:t>
              </a:r>
              <a:endParaRPr lang="en-US" sz="2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5629" y="3450858"/>
            <a:ext cx="1699356" cy="764882"/>
            <a:chOff x="2133600" y="0"/>
            <a:chExt cx="1828800" cy="1016000"/>
          </a:xfrm>
        </p:grpSpPr>
        <p:sp>
          <p:nvSpPr>
            <p:cNvPr id="8" name="Rounded Rectangle 7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Domain 1 Model</a:t>
              </a:r>
              <a:endParaRPr lang="en-US" sz="26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62929" y="2485533"/>
            <a:ext cx="1978532" cy="825970"/>
            <a:chOff x="2133600" y="0"/>
            <a:chExt cx="1828800" cy="1016000"/>
          </a:xfrm>
        </p:grpSpPr>
        <p:sp>
          <p:nvSpPr>
            <p:cNvPr id="11" name="Rounded Rectangle 10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UI Composites</a:t>
              </a:r>
              <a:endParaRPr lang="en-US" sz="26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90667" y="1619938"/>
            <a:ext cx="1799042" cy="516578"/>
            <a:chOff x="2133600" y="0"/>
            <a:chExt cx="1828800" cy="1016000"/>
          </a:xfrm>
        </p:grpSpPr>
        <p:sp>
          <p:nvSpPr>
            <p:cNvPr id="17" name="Rounded Rectangle 16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Views</a:t>
              </a:r>
              <a:endParaRPr lang="en-US" sz="26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85929" y="2509725"/>
            <a:ext cx="2004251" cy="442376"/>
            <a:chOff x="2133600" y="0"/>
            <a:chExt cx="1828800" cy="1016000"/>
          </a:xfrm>
        </p:grpSpPr>
        <p:sp>
          <p:nvSpPr>
            <p:cNvPr id="20" name="Rounded Rectangle 19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View Models</a:t>
              </a:r>
              <a:endParaRPr lang="en-US" sz="26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46168" y="4311686"/>
            <a:ext cx="1612051" cy="797507"/>
            <a:chOff x="2133600" y="0"/>
            <a:chExt cx="1828800" cy="1016000"/>
          </a:xfrm>
        </p:grpSpPr>
        <p:sp>
          <p:nvSpPr>
            <p:cNvPr id="23" name="Rounded Rectangle 22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Domain 2 Model</a:t>
              </a:r>
              <a:endParaRPr lang="en-US" sz="26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3682" y="3473891"/>
            <a:ext cx="1953183" cy="764882"/>
            <a:chOff x="2133600" y="0"/>
            <a:chExt cx="1828800" cy="1016000"/>
          </a:xfrm>
        </p:grpSpPr>
        <p:sp>
          <p:nvSpPr>
            <p:cNvPr id="26" name="Rounded Rectangle 25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Data Access Model 1</a:t>
              </a:r>
              <a:endParaRPr lang="en-US" sz="26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0188" y="4960779"/>
            <a:ext cx="1953183" cy="764882"/>
            <a:chOff x="2133600" y="0"/>
            <a:chExt cx="1828800" cy="1016000"/>
          </a:xfrm>
        </p:grpSpPr>
        <p:sp>
          <p:nvSpPr>
            <p:cNvPr id="29" name="Rounded Rectangle 28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Data Access Model N</a:t>
              </a:r>
              <a:endParaRPr lang="en-US" sz="26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9746" y="5511212"/>
            <a:ext cx="1953183" cy="764882"/>
            <a:chOff x="2133600" y="0"/>
            <a:chExt cx="1828800" cy="1016000"/>
          </a:xfrm>
        </p:grpSpPr>
        <p:sp>
          <p:nvSpPr>
            <p:cNvPr id="32" name="Rounded Rectangle 31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Message Bus 1</a:t>
              </a:r>
              <a:endParaRPr lang="en-US" sz="26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82281" y="5893653"/>
            <a:ext cx="1953183" cy="764882"/>
            <a:chOff x="2133600" y="0"/>
            <a:chExt cx="1828800" cy="1016000"/>
          </a:xfrm>
        </p:grpSpPr>
        <p:sp>
          <p:nvSpPr>
            <p:cNvPr id="35" name="Rounded Rectangle 34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dirty="0" smtClean="0"/>
                <a:t>Message Bus 2</a:t>
              </a:r>
              <a:endParaRPr 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17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more than that…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27909" y="18957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6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environments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27909" y="18957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82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27909" y="18957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6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490</Words>
  <Application>Microsoft Office PowerPoint</Application>
  <PresentationFormat>On-screen Show (4:3)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IoC and DI with Ninject </vt:lpstr>
      <vt:lpstr>References</vt:lpstr>
      <vt:lpstr>Vocabulary</vt:lpstr>
      <vt:lpstr>The way we were taught: Layered Software</vt:lpstr>
      <vt:lpstr>Stop thinking of high versus low Everything is peers</vt:lpstr>
      <vt:lpstr>Well, it’s really more like this</vt:lpstr>
      <vt:lpstr>Many more than that…</vt:lpstr>
      <vt:lpstr>Multiple environments</vt:lpstr>
      <vt:lpstr>Platforms</vt:lpstr>
      <vt:lpstr>Not to mention…</vt:lpstr>
      <vt:lpstr>It’s component based software</vt:lpstr>
      <vt:lpstr>In a nutshell, I want to…</vt:lpstr>
      <vt:lpstr>Unfortunately…</vt:lpstr>
      <vt:lpstr>And… still didn’t solve other problems</vt:lpstr>
      <vt:lpstr>Dependency Inversion</vt:lpstr>
      <vt:lpstr>Don’t try and provide every type of connection</vt:lpstr>
      <vt:lpstr>PowerPoint Presentation</vt:lpstr>
      <vt:lpstr>Dependency Not Inverted</vt:lpstr>
      <vt:lpstr>Basic Tenants</vt:lpstr>
      <vt:lpstr>Dependency Inverted</vt:lpstr>
      <vt:lpstr>Eg: Copy not Inverted</vt:lpstr>
      <vt:lpstr>Eg: Copy Inverted</vt:lpstr>
      <vt:lpstr>Net Effect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16</cp:revision>
  <dcterms:created xsi:type="dcterms:W3CDTF">2015-01-10T19:36:15Z</dcterms:created>
  <dcterms:modified xsi:type="dcterms:W3CDTF">2015-02-02T17:42:55Z</dcterms:modified>
</cp:coreProperties>
</file>