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57" r:id="rId3"/>
    <p:sldId id="293" r:id="rId4"/>
    <p:sldId id="29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IoC</a:t>
            </a:r>
            <a:r>
              <a:rPr lang="en-US" dirty="0" smtClean="0"/>
              <a:t> and DI with </a:t>
            </a:r>
            <a:r>
              <a:rPr lang="en-US" dirty="0" err="1" smtClean="0"/>
              <a:t>Ninject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smtClean="0"/>
              <a:t>– </a:t>
            </a:r>
            <a:r>
              <a:rPr lang="en-US" smtClean="0"/>
              <a:t>Containers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22" y="4638675"/>
            <a:ext cx="2153335" cy="21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8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</a:t>
            </a:r>
            <a:r>
              <a:rPr lang="en-US" dirty="0" err="1" smtClean="0"/>
              <a:t>IoC</a:t>
            </a:r>
            <a:r>
              <a:rPr lang="en-US" dirty="0" smtClean="0"/>
              <a:t> container?</a:t>
            </a:r>
          </a:p>
          <a:p>
            <a:r>
              <a:rPr lang="en-US" dirty="0" smtClean="0"/>
              <a:t>Manual constructor injection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77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container?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324475" cy="4351338"/>
          </a:xfrm>
        </p:spPr>
        <p:txBody>
          <a:bodyPr/>
          <a:lstStyle/>
          <a:p>
            <a:r>
              <a:rPr lang="en-US" dirty="0" smtClean="0"/>
              <a:t>Manages the rules of dependency</a:t>
            </a:r>
          </a:p>
          <a:p>
            <a:r>
              <a:rPr lang="en-US" dirty="0" smtClean="0"/>
              <a:t>Creates objects</a:t>
            </a:r>
          </a:p>
          <a:p>
            <a:r>
              <a:rPr lang="en-US" dirty="0" smtClean="0"/>
              <a:t>Injects dependencies</a:t>
            </a:r>
          </a:p>
          <a:p>
            <a:r>
              <a:rPr lang="en-US" dirty="0" smtClean="0"/>
              <a:t>Manages object lifetime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4001294"/>
            <a:ext cx="30861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0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Ninject</a:t>
            </a:r>
            <a:r>
              <a:rPr lang="en-US" dirty="0" smtClean="0"/>
              <a:t> is a great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Very flexible in options for creating objects</a:t>
            </a:r>
          </a:p>
          <a:p>
            <a:r>
              <a:rPr lang="en-US" dirty="0" smtClean="0"/>
              <a:t>Interception framework is great for </a:t>
            </a:r>
            <a:r>
              <a:rPr lang="en-US" smtClean="0"/>
              <a:t>AoP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</TotalTime>
  <Words>55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IoC and DI with Ninject </vt:lpstr>
      <vt:lpstr>Overview</vt:lpstr>
      <vt:lpstr>What is a container?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33</cp:revision>
  <dcterms:created xsi:type="dcterms:W3CDTF">2015-01-10T19:36:15Z</dcterms:created>
  <dcterms:modified xsi:type="dcterms:W3CDTF">2015-02-02T17:46:16Z</dcterms:modified>
</cp:coreProperties>
</file>