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2" r:id="rId3"/>
    <p:sldId id="268" r:id="rId4"/>
    <p:sldId id="289" r:id="rId5"/>
    <p:sldId id="278" r:id="rId6"/>
    <p:sldId id="283" r:id="rId7"/>
    <p:sldId id="281" r:id="rId8"/>
    <p:sldId id="288" r:id="rId9"/>
    <p:sldId id="287" r:id="rId10"/>
    <p:sldId id="284" r:id="rId11"/>
    <p:sldId id="262" r:id="rId12"/>
    <p:sldId id="258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 – Database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mappings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690689"/>
            <a:ext cx="73723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model from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column to a table</a:t>
            </a:r>
          </a:p>
          <a:p>
            <a:r>
              <a:rPr lang="en-US" dirty="0" smtClean="0"/>
              <a:t>Add new table</a:t>
            </a:r>
          </a:p>
          <a:p>
            <a:r>
              <a:rPr lang="en-US" dirty="0" smtClean="0"/>
              <a:t>Update model from </a:t>
            </a:r>
            <a:r>
              <a:rPr lang="en-US" dirty="0" err="1" smtClean="0"/>
              <a:t>db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Designer will not alter or remove existing properties</a:t>
            </a:r>
          </a:p>
          <a:p>
            <a:pPr lvl="1"/>
            <a:r>
              <a:rPr lang="en-US" dirty="0" smtClean="0"/>
              <a:t>Validate model will show this</a:t>
            </a:r>
          </a:p>
          <a:p>
            <a:pPr lvl="1"/>
            <a:r>
              <a:rPr lang="en-US" dirty="0" smtClean="0"/>
              <a:t>Change property type manually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4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how to import a database model</a:t>
            </a:r>
          </a:p>
          <a:p>
            <a:r>
              <a:rPr lang="en-US" dirty="0" smtClean="0"/>
              <a:t>Examined the generated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Create model from 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Database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already exists</a:t>
            </a:r>
          </a:p>
          <a:p>
            <a:r>
              <a:rPr lang="en-US" dirty="0" smtClean="0"/>
              <a:t>You want low level control of the database</a:t>
            </a:r>
          </a:p>
          <a:p>
            <a:r>
              <a:rPr lang="en-US" dirty="0" smtClean="0"/>
              <a:t>DB is managed by DBA’s</a:t>
            </a:r>
          </a:p>
          <a:p>
            <a:endParaRPr lang="en-US" dirty="0"/>
          </a:p>
          <a:p>
            <a:r>
              <a:rPr lang="en-US" dirty="0" smtClean="0"/>
              <a:t>Model changes are made in the database</a:t>
            </a:r>
          </a:p>
          <a:p>
            <a:pPr lvl="1"/>
            <a:r>
              <a:rPr lang="en-US" dirty="0" smtClean="0"/>
              <a:t>Updated in the designer</a:t>
            </a:r>
          </a:p>
          <a:p>
            <a:r>
              <a:rPr lang="en-US" dirty="0" smtClean="0"/>
              <a:t>Entire database can be generated from the model</a:t>
            </a:r>
          </a:p>
          <a:p>
            <a:pPr lvl="1"/>
            <a:r>
              <a:rPr lang="en-US" dirty="0" smtClean="0"/>
              <a:t>Updates require a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Import </a:t>
            </a:r>
            <a:r>
              <a:rPr lang="en-US" dirty="0" err="1" smtClean="0"/>
              <a:t>BreakAway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029075" cy="4351338"/>
          </a:xfrm>
        </p:spPr>
        <p:txBody>
          <a:bodyPr/>
          <a:lstStyle/>
          <a:p>
            <a:r>
              <a:rPr lang="en-US" dirty="0" smtClean="0"/>
              <a:t>New class library project</a:t>
            </a:r>
          </a:p>
          <a:p>
            <a:r>
              <a:rPr lang="en-US" dirty="0" smtClean="0"/>
              <a:t>Create data connection</a:t>
            </a:r>
          </a:p>
          <a:p>
            <a:r>
              <a:rPr lang="en-US" dirty="0" smtClean="0"/>
              <a:t>Add ADO.NET Entity Model from the database</a:t>
            </a:r>
          </a:p>
          <a:p>
            <a:r>
              <a:rPr lang="en-US" dirty="0" smtClean="0"/>
              <a:t>Explore the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2" y="1909762"/>
            <a:ext cx="2976563" cy="46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Import </a:t>
            </a:r>
            <a:r>
              <a:rPr lang="en-US" dirty="0" err="1" smtClean="0"/>
              <a:t>AdventureWorks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27" y="1464906"/>
            <a:ext cx="6736345" cy="50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and Relationships</a:t>
            </a:r>
          </a:p>
          <a:p>
            <a:r>
              <a:rPr lang="en-US" dirty="0" err="1" smtClean="0"/>
              <a:t>App.config</a:t>
            </a:r>
            <a:endParaRPr lang="en-US" dirty="0" smtClean="0"/>
          </a:p>
          <a:p>
            <a:r>
              <a:rPr lang="en-US" dirty="0" smtClean="0"/>
              <a:t>Generated code</a:t>
            </a:r>
          </a:p>
          <a:p>
            <a:endParaRPr lang="en-US" dirty="0"/>
          </a:p>
          <a:p>
            <a:r>
              <a:rPr lang="en-US" dirty="0" smtClean="0"/>
              <a:t>Mappings are built from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Auto-generated </a:t>
            </a:r>
            <a:r>
              <a:rPr lang="en-US" dirty="0" err="1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</a:t>
            </a:r>
            <a:r>
              <a:rPr lang="en-US" dirty="0" err="1" smtClean="0"/>
              <a:t>edmx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tt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Model.context.tt</a:t>
            </a:r>
          </a:p>
          <a:p>
            <a:pPr lvl="1"/>
            <a:r>
              <a:rPr lang="en-US" dirty="0" smtClean="0"/>
              <a:t>Model.tt</a:t>
            </a:r>
          </a:p>
          <a:p>
            <a:r>
              <a:rPr lang="en-US" dirty="0" smtClean="0"/>
              <a:t>Context object in </a:t>
            </a:r>
            <a:r>
              <a:rPr lang="en-US" dirty="0" err="1" smtClean="0"/>
              <a:t>Model.Context.cs</a:t>
            </a:r>
            <a:r>
              <a:rPr lang="en-US" dirty="0" smtClean="0"/>
              <a:t> (generated)</a:t>
            </a:r>
          </a:p>
          <a:p>
            <a:r>
              <a:rPr lang="en-US" dirty="0" err="1" smtClean="0"/>
              <a:t>Model.edmx.diagram</a:t>
            </a:r>
            <a:endParaRPr lang="en-US" dirty="0" smtClean="0"/>
          </a:p>
          <a:p>
            <a:r>
              <a:rPr lang="en-US" smtClean="0"/>
              <a:t>Model.edmx.diagram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9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Consist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Properties</a:t>
            </a:r>
          </a:p>
          <a:p>
            <a:r>
              <a:rPr lang="en-US" dirty="0" smtClean="0"/>
              <a:t>Navigation Properties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2" y="1543050"/>
            <a:ext cx="41433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962275" cy="4351338"/>
          </a:xfrm>
        </p:spPr>
        <p:txBody>
          <a:bodyPr/>
          <a:lstStyle/>
          <a:p>
            <a:r>
              <a:rPr lang="en-US" dirty="0" smtClean="0"/>
              <a:t>Example: Person</a:t>
            </a:r>
          </a:p>
          <a:p>
            <a:r>
              <a:rPr lang="en-US" dirty="0" smtClean="0"/>
              <a:t>POCO</a:t>
            </a:r>
          </a:p>
          <a:p>
            <a:r>
              <a:rPr lang="en-US" dirty="0" err="1" smtClean="0"/>
              <a:t>HashSets</a:t>
            </a:r>
            <a:r>
              <a:rPr lang="en-US" dirty="0" smtClean="0"/>
              <a:t> for relationships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52" y="1499393"/>
            <a:ext cx="3380947" cy="50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7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638550" cy="4351338"/>
          </a:xfrm>
        </p:spPr>
        <p:txBody>
          <a:bodyPr/>
          <a:lstStyle/>
          <a:p>
            <a:r>
              <a:rPr lang="en-US" dirty="0" smtClean="0"/>
              <a:t>The repository pattern for managing entities from the database</a:t>
            </a:r>
          </a:p>
          <a:p>
            <a:r>
              <a:rPr lang="en-US" dirty="0" smtClean="0"/>
              <a:t>Each Table is a </a:t>
            </a:r>
            <a:r>
              <a:rPr lang="en-US" dirty="0" err="1" smtClean="0"/>
              <a:t>DbSet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46" y="1943099"/>
            <a:ext cx="4588291" cy="40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5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198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Entity Framework</vt:lpstr>
      <vt:lpstr>What and Why Database First?</vt:lpstr>
      <vt:lpstr>Demo: Import BreakAway</vt:lpstr>
      <vt:lpstr>Demo: Import AdventureWorks</vt:lpstr>
      <vt:lpstr>Explore the Model</vt:lpstr>
      <vt:lpstr>Auto-generated COntent</vt:lpstr>
      <vt:lpstr>Entities Consist of:</vt:lpstr>
      <vt:lpstr>Entities</vt:lpstr>
      <vt:lpstr>DbContext</vt:lpstr>
      <vt:lpstr>Table mappings</vt:lpstr>
      <vt:lpstr>Update model from DB</vt:lpstr>
      <vt:lpstr>Summary</vt:lpstr>
      <vt:lpstr>Lab: Create model from 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17</cp:revision>
  <dcterms:created xsi:type="dcterms:W3CDTF">2015-01-22T00:24:42Z</dcterms:created>
  <dcterms:modified xsi:type="dcterms:W3CDTF">2015-02-03T08:34:51Z</dcterms:modified>
</cp:coreProperties>
</file>