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95" r:id="rId3"/>
    <p:sldId id="265" r:id="rId4"/>
    <p:sldId id="259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78" r:id="rId17"/>
    <p:sldId id="279" r:id="rId18"/>
    <p:sldId id="281" r:id="rId19"/>
    <p:sldId id="294" r:id="rId20"/>
    <p:sldId id="282" r:id="rId21"/>
    <p:sldId id="283" r:id="rId22"/>
    <p:sldId id="293" r:id="rId23"/>
    <p:sldId id="288" r:id="rId24"/>
    <p:sldId id="289" r:id="rId25"/>
    <p:sldId id="290" r:id="rId26"/>
    <p:sldId id="291" r:id="rId27"/>
    <p:sldId id="258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– Code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Initialization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CreateDatabaseIfNotExists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Default</a:t>
            </a:r>
            <a:r>
              <a:rPr lang="en-US" dirty="0"/>
              <a:t> </a:t>
            </a:r>
            <a:r>
              <a:rPr lang="en-US" dirty="0" smtClean="0"/>
              <a:t>initializer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the database if not </a:t>
            </a:r>
            <a:r>
              <a:rPr lang="en-US" dirty="0" smtClean="0"/>
              <a:t>exists</a:t>
            </a:r>
          </a:p>
          <a:p>
            <a:r>
              <a:rPr lang="en-US" dirty="0" err="1" smtClean="0"/>
              <a:t>DropCreateDatabaseIfModelChanges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new database if your model classes </a:t>
            </a:r>
            <a:r>
              <a:rPr lang="en-US" dirty="0" smtClean="0"/>
              <a:t>have </a:t>
            </a:r>
            <a:r>
              <a:rPr lang="en-US" dirty="0"/>
              <a:t>been </a:t>
            </a:r>
            <a:r>
              <a:rPr lang="en-US" dirty="0" smtClean="0"/>
              <a:t>changed</a:t>
            </a:r>
          </a:p>
          <a:p>
            <a:r>
              <a:rPr lang="en-US" dirty="0" err="1" smtClean="0"/>
              <a:t>DropCreateDatabaseAlways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Drops and Creates an </a:t>
            </a:r>
            <a:r>
              <a:rPr lang="en-US" dirty="0"/>
              <a:t>existing database every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Custom DB Initializer</a:t>
            </a:r>
          </a:p>
          <a:p>
            <a:pPr lvl="1"/>
            <a:r>
              <a:rPr lang="en-US" dirty="0" smtClean="0"/>
              <a:t>Create your own custom initializer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Turn </a:t>
            </a:r>
            <a:r>
              <a:rPr lang="en-US" dirty="0"/>
              <a:t>off DB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en-US" dirty="0"/>
              <a:t>environment you don’t want to lose existing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13" y="2828730"/>
            <a:ext cx="570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13" y="4789097"/>
            <a:ext cx="6419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Seed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some test data for </a:t>
            </a:r>
            <a:r>
              <a:rPr lang="en-US" dirty="0" smtClean="0"/>
              <a:t>your application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590800"/>
            <a:ext cx="68103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Domain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by which you can configure your domain classes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DataAnnotation</a:t>
            </a:r>
            <a:endParaRPr lang="en-US" dirty="0"/>
          </a:p>
          <a:p>
            <a:pPr lvl="1"/>
            <a:r>
              <a:rPr lang="en-US" dirty="0"/>
              <a:t>Fluent API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/>
              <a:t>based </a:t>
            </a:r>
            <a:r>
              <a:rPr lang="en-US" dirty="0" smtClean="0"/>
              <a:t>configuration</a:t>
            </a:r>
          </a:p>
          <a:p>
            <a:r>
              <a:rPr lang="en-US" dirty="0" err="1"/>
              <a:t>System.ComponentModel.DataAnnotations</a:t>
            </a:r>
            <a:r>
              <a:rPr lang="en-US" dirty="0"/>
              <a:t> </a:t>
            </a:r>
            <a:r>
              <a:rPr lang="en-US" dirty="0" smtClean="0"/>
              <a:t>namespace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only subset of Fluent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find some attributes in </a:t>
            </a:r>
            <a:r>
              <a:rPr lang="en-US" dirty="0" err="1"/>
              <a:t>DataAnnotation</a:t>
            </a:r>
            <a:r>
              <a:rPr lang="en-US" dirty="0"/>
              <a:t> then you have to use Fluent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DataAnnotation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779136"/>
            <a:ext cx="64865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266421"/>
            <a:ext cx="64865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Validation </a:t>
            </a:r>
            <a:r>
              <a:rPr lang="en-US" b="1" dirty="0"/>
              <a:t>Attributes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495515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Schema related </a:t>
            </a:r>
            <a:r>
              <a:rPr lang="en-US" b="1" dirty="0" smtClean="0"/>
              <a:t>Attributes: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01045"/>
            <a:ext cx="7902913" cy="306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creating annotations or class maps</a:t>
            </a:r>
          </a:p>
          <a:p>
            <a:r>
              <a:rPr lang="en-US" dirty="0" smtClean="0"/>
              <a:t>Don’t </a:t>
            </a:r>
            <a:r>
              <a:rPr lang="en-US" dirty="0"/>
              <a:t>find some attributes in </a:t>
            </a:r>
            <a:r>
              <a:rPr lang="en-US" dirty="0" err="1"/>
              <a:t>DataAnnotation</a:t>
            </a:r>
            <a:r>
              <a:rPr lang="en-US" dirty="0"/>
              <a:t> then you </a:t>
            </a:r>
            <a:r>
              <a:rPr lang="en-US" dirty="0" smtClean="0"/>
              <a:t>can use </a:t>
            </a:r>
            <a:r>
              <a:rPr lang="en-US" dirty="0"/>
              <a:t>use Fluent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Perform it in the </a:t>
            </a:r>
            <a:r>
              <a:rPr lang="en-US" dirty="0" err="1" smtClean="0"/>
              <a:t>OnModelCreating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Called after model initialized but before it is locked down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54" y="4104432"/>
            <a:ext cx="65722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6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class examples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05" y="1601950"/>
            <a:ext cx="72866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Code-first availability and process</a:t>
            </a:r>
          </a:p>
          <a:p>
            <a:r>
              <a:rPr lang="en-US" dirty="0" smtClean="0"/>
              <a:t>Database initialization</a:t>
            </a:r>
          </a:p>
          <a:p>
            <a:r>
              <a:rPr lang="en-US" dirty="0" smtClean="0"/>
              <a:t>Data Annotation</a:t>
            </a:r>
          </a:p>
          <a:p>
            <a:r>
              <a:rPr lang="en-US" dirty="0" smtClean="0"/>
              <a:t>Fluent API</a:t>
            </a:r>
          </a:p>
          <a:p>
            <a:r>
              <a:rPr lang="en-US" dirty="0" smtClean="0"/>
              <a:t>Data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EntityTypeConfiguration</a:t>
            </a:r>
            <a:r>
              <a:rPr lang="en-US" dirty="0"/>
              <a:t> </a:t>
            </a:r>
            <a:r>
              <a:rPr lang="en-US" dirty="0" smtClean="0"/>
              <a:t>Class:</a:t>
            </a:r>
          </a:p>
          <a:p>
            <a:r>
              <a:rPr lang="en-US" dirty="0" smtClean="0"/>
              <a:t>Class </a:t>
            </a:r>
            <a:r>
              <a:rPr lang="en-US" dirty="0"/>
              <a:t>that allows configuration to be performed for an entity type in a </a:t>
            </a:r>
            <a:r>
              <a:rPr lang="en-US" dirty="0" smtClean="0"/>
              <a:t>model</a:t>
            </a:r>
          </a:p>
          <a:p>
            <a:r>
              <a:rPr lang="en-US" dirty="0"/>
              <a:t>O</a:t>
            </a:r>
            <a:r>
              <a:rPr lang="en-US" dirty="0" smtClean="0"/>
              <a:t>btained </a:t>
            </a:r>
            <a:r>
              <a:rPr lang="en-US" dirty="0"/>
              <a:t>by calling Entity method of </a:t>
            </a:r>
            <a:r>
              <a:rPr lang="en-US" dirty="0" err="1"/>
              <a:t>DbModelBuilder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61346"/>
            <a:ext cx="41529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EntityTypeConfiguration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EntityTypeConfiguration</a:t>
            </a:r>
            <a:r>
              <a:rPr lang="en-US" dirty="0"/>
              <a:t> has following important methods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9" y="2819400"/>
            <a:ext cx="69627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0" y="2407805"/>
            <a:ext cx="7930340" cy="92885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4005" y="1825625"/>
            <a:ext cx="7886700" cy="4351338"/>
          </a:xfrm>
        </p:spPr>
        <p:txBody>
          <a:bodyPr/>
          <a:lstStyle/>
          <a:p>
            <a:r>
              <a:rPr lang="en-US" dirty="0" smtClean="0"/>
              <a:t>Entity has an index on the Name Property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Don’t map this property</a:t>
            </a:r>
          </a:p>
          <a:p>
            <a:endParaRPr lang="en-US" dirty="0"/>
          </a:p>
          <a:p>
            <a:r>
              <a:rPr lang="en-US" dirty="0" smtClean="0"/>
              <a:t>Specify the type of a property in the database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0" y="4001294"/>
            <a:ext cx="6172200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865950"/>
            <a:ext cx="3724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 in </a:t>
            </a:r>
            <a:r>
              <a:rPr lang="en-US" dirty="0" smtClean="0"/>
              <a:t>Code-First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initialization </a:t>
            </a:r>
            <a:r>
              <a:rPr lang="en-US" dirty="0" smtClean="0"/>
              <a:t>strategies:</a:t>
            </a:r>
          </a:p>
          <a:p>
            <a:pPr lvl="1"/>
            <a:r>
              <a:rPr lang="en-US" dirty="0" err="1" smtClean="0"/>
              <a:t>CreateDatabaseIfNotExists</a:t>
            </a:r>
            <a:endParaRPr lang="en-US" dirty="0" smtClean="0"/>
          </a:p>
          <a:p>
            <a:pPr lvl="1"/>
            <a:r>
              <a:rPr lang="en-US" dirty="0" err="1"/>
              <a:t>DropCreateDatabaseIfModelChanges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DropCreateDatabaseAlways</a:t>
            </a:r>
            <a:endParaRPr lang="en-US" dirty="0" smtClean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lready </a:t>
            </a:r>
            <a:r>
              <a:rPr lang="en-US" dirty="0"/>
              <a:t>have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xisting </a:t>
            </a:r>
            <a:r>
              <a:rPr lang="en-US" dirty="0"/>
              <a:t>Stored </a:t>
            </a:r>
            <a:r>
              <a:rPr lang="en-US" dirty="0" smtClean="0"/>
              <a:t>Procedures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Migration:</a:t>
            </a:r>
          </a:p>
          <a:p>
            <a:pPr lvl="1"/>
            <a:r>
              <a:rPr lang="en-US" dirty="0"/>
              <a:t>Automated Migration</a:t>
            </a:r>
          </a:p>
          <a:p>
            <a:pPr lvl="1"/>
            <a:r>
              <a:rPr lang="en-US" dirty="0"/>
              <a:t>Code based Migration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</a:t>
            </a:r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have to maintain database migration manually in code </a:t>
            </a:r>
            <a:r>
              <a:rPr lang="en-US" dirty="0" smtClean="0"/>
              <a:t>file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Process: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Command: </a:t>
            </a:r>
            <a:r>
              <a:rPr lang="en-US" dirty="0" smtClean="0"/>
              <a:t>enable-migrations </a:t>
            </a:r>
            <a:r>
              <a:rPr lang="en-US" dirty="0"/>
              <a:t>–</a:t>
            </a:r>
            <a:r>
              <a:rPr lang="en-US" dirty="0" err="1"/>
              <a:t>EnableAutomaticMigration</a:t>
            </a:r>
            <a:r>
              <a:rPr lang="en-US" dirty="0"/>
              <a:t>:$</a:t>
            </a:r>
            <a:r>
              <a:rPr lang="en-US" dirty="0" smtClean="0"/>
              <a:t>true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set the database </a:t>
            </a:r>
            <a:r>
              <a:rPr lang="en-US" dirty="0" smtClean="0"/>
              <a:t>initializer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Run the application and see the created database </a:t>
            </a: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table __</a:t>
            </a:r>
            <a:r>
              <a:rPr lang="en-US" dirty="0" err="1"/>
              <a:t>MigrationHistory</a:t>
            </a: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94" y="2869163"/>
            <a:ext cx="7154521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Oops … If your Database tables already have data?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AutomaticMigrationDataLossAllowed</a:t>
            </a:r>
            <a:r>
              <a:rPr lang="en-US" dirty="0"/>
              <a:t> = </a:t>
            </a:r>
            <a:r>
              <a:rPr lang="en-US" dirty="0" smtClean="0"/>
              <a:t>true</a:t>
            </a:r>
          </a:p>
          <a:p>
            <a:r>
              <a:rPr lang="en-US" dirty="0"/>
              <a:t>get-help enable-migrations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8" y="2362200"/>
            <a:ext cx="4779077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Code-based </a:t>
            </a:r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Commands:</a:t>
            </a:r>
          </a:p>
          <a:p>
            <a:pPr lvl="1"/>
            <a:r>
              <a:rPr lang="en-US" b="1" dirty="0" smtClean="0"/>
              <a:t>Add-migration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caffold </a:t>
            </a:r>
            <a:r>
              <a:rPr lang="en-US" dirty="0"/>
              <a:t>the next migration for the changes you have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Update-database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pending changes to the </a:t>
            </a:r>
            <a:r>
              <a:rPr lang="en-US" dirty="0" smtClean="0"/>
              <a:t>database</a:t>
            </a:r>
          </a:p>
          <a:p>
            <a:pPr lvl="2"/>
            <a:r>
              <a:rPr lang="en-US" dirty="0"/>
              <a:t>–verbose to see what’s going on in the </a:t>
            </a:r>
            <a:r>
              <a:rPr lang="en-US" dirty="0" smtClean="0"/>
              <a:t>database</a:t>
            </a:r>
          </a:p>
          <a:p>
            <a:r>
              <a:rPr lang="en-US" dirty="0"/>
              <a:t>Rollback Database </a:t>
            </a:r>
            <a:r>
              <a:rPr lang="en-US" dirty="0" smtClean="0"/>
              <a:t>change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pdate-database </a:t>
            </a:r>
            <a:r>
              <a:rPr lang="en-US" dirty="0"/>
              <a:t>-</a:t>
            </a:r>
            <a:r>
              <a:rPr lang="en-US" dirty="0" err="1"/>
              <a:t>TargetMigration</a:t>
            </a:r>
            <a:r>
              <a:rPr lang="en-US" dirty="0"/>
              <a:t>:"First School DB </a:t>
            </a:r>
            <a:r>
              <a:rPr lang="en-US" dirty="0" smtClean="0"/>
              <a:t>schema“</a:t>
            </a:r>
          </a:p>
          <a:p>
            <a:r>
              <a:rPr lang="en-US" dirty="0" smtClean="0"/>
              <a:t>Get All Migrations</a:t>
            </a:r>
          </a:p>
          <a:p>
            <a:pPr lvl="1"/>
            <a:r>
              <a:rPr lang="en-US" dirty="0"/>
              <a:t>Use "get-migration" command to see what migration have been applied.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6.0 is extremely powerful</a:t>
            </a:r>
          </a:p>
          <a:p>
            <a:r>
              <a:rPr lang="en-US" dirty="0" smtClean="0"/>
              <a:t>For free in VS.NET you get tools that exceed those with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Perhaps is more tied to SQL Server than </a:t>
            </a:r>
            <a:r>
              <a:rPr lang="en-US" dirty="0" err="1" smtClean="0"/>
              <a:t>Nhibernate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Simple Code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3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from Entity Framework 4.1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GB" dirty="0"/>
              <a:t>Useful in Domain Driven Design</a:t>
            </a:r>
            <a:endParaRPr lang="en-US" dirty="0"/>
          </a:p>
          <a:p>
            <a:pPr lvl="1"/>
            <a:r>
              <a:rPr lang="en-US" dirty="0"/>
              <a:t>One-to-one, one-to-many and many-to-many relationship</a:t>
            </a:r>
          </a:p>
          <a:p>
            <a:pPr lvl="1"/>
            <a:r>
              <a:rPr lang="en-US" dirty="0" err="1" smtClean="0"/>
              <a:t>DataAnnotations</a:t>
            </a:r>
            <a:endParaRPr lang="en-US" dirty="0"/>
          </a:p>
          <a:p>
            <a:pPr lvl="1"/>
            <a:r>
              <a:rPr lang="en-US" dirty="0"/>
              <a:t>Fluent API</a:t>
            </a:r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Framework 3.5</a:t>
            </a:r>
            <a:r>
              <a:rPr lang="en-US" dirty="0"/>
              <a:t>, C#, Visual Studio 2010 and MS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6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Splitting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Sub-type </a:t>
            </a:r>
            <a:r>
              <a:rPr lang="en-US" dirty="0" smtClean="0"/>
              <a:t>per-table with filter</a:t>
            </a:r>
          </a:p>
          <a:p>
            <a:pPr lvl="1"/>
            <a:r>
              <a:rPr lang="en-US" dirty="0" smtClean="0"/>
              <a:t>Table per type</a:t>
            </a:r>
          </a:p>
          <a:p>
            <a:pPr lvl="1"/>
            <a:r>
              <a:rPr lang="en-US" dirty="0" smtClean="0"/>
              <a:t>Table per hierarchy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Keys / identity</a:t>
            </a:r>
          </a:p>
        </p:txBody>
      </p:sp>
    </p:spTree>
    <p:extLst>
      <p:ext uri="{BB962C8B-B14F-4D97-AF65-F5344CB8AC3E}">
        <p14:creationId xmlns:p14="http://schemas.microsoft.com/office/powerpoint/2010/main" val="220439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code-first application classes </a:t>
            </a:r>
            <a:endParaRPr lang="en-US" dirty="0" smtClean="0"/>
          </a:p>
          <a:p>
            <a:r>
              <a:rPr lang="en-US" dirty="0" smtClean="0"/>
              <a:t>Hit </a:t>
            </a:r>
            <a:r>
              <a:rPr lang="en-US" dirty="0"/>
              <a:t>F5 to run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Code </a:t>
            </a:r>
            <a:r>
              <a:rPr lang="en-US" dirty="0"/>
              <a:t>First API creates new database or map with existing database from application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Inserts </a:t>
            </a:r>
            <a:r>
              <a:rPr lang="en-US" dirty="0"/>
              <a:t>default/test data into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Finally </a:t>
            </a:r>
            <a:r>
              <a:rPr lang="en-US" dirty="0"/>
              <a:t>launch the application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in code first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1690689"/>
            <a:ext cx="4295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90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how you use the </a:t>
            </a:r>
            <a:r>
              <a:rPr lang="en-US" dirty="0" err="1" smtClean="0"/>
              <a:t>DbContext</a:t>
            </a:r>
            <a:r>
              <a:rPr lang="en-US" dirty="0" smtClean="0"/>
              <a:t> as well as other strategy objects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Parameter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the database in your local SQLEXPRESS with name matches your {Namespace}.{Context class name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2" y="4623595"/>
            <a:ext cx="2305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name in the base initializer:</a:t>
            </a:r>
            <a:endParaRPr lang="en-US" dirty="0" smtClean="0"/>
          </a:p>
          <a:p>
            <a:pPr lvl="1"/>
            <a:r>
              <a:rPr lang="en-US" dirty="0" smtClean="0"/>
              <a:t>Creates </a:t>
            </a:r>
            <a:r>
              <a:rPr lang="en-US" dirty="0"/>
              <a:t>database in the local SQLEXPRESS </a:t>
            </a:r>
            <a:r>
              <a:rPr lang="en-US" dirty="0" err="1"/>
              <a:t>db</a:t>
            </a:r>
            <a:r>
              <a:rPr lang="en-US" dirty="0"/>
              <a:t> server using that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324225"/>
            <a:ext cx="3409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ConnectionStringName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the database as per connection string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73" y="3429000"/>
            <a:ext cx="6781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543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Office Theme</vt:lpstr>
      <vt:lpstr>Entity Framework</vt:lpstr>
      <vt:lpstr>Overview</vt:lpstr>
      <vt:lpstr>Code-first availability</vt:lpstr>
      <vt:lpstr>Modeling issues</vt:lpstr>
      <vt:lpstr>Basic Workflow</vt:lpstr>
      <vt:lpstr>The process in code first</vt:lpstr>
      <vt:lpstr>Database Initialization</vt:lpstr>
      <vt:lpstr>Database Initialization</vt:lpstr>
      <vt:lpstr>Database Initialization</vt:lpstr>
      <vt:lpstr>Database Initialization Strategies</vt:lpstr>
      <vt:lpstr>Tip: Turn off DB Initializer</vt:lpstr>
      <vt:lpstr>Seed Database</vt:lpstr>
      <vt:lpstr>Configure Domain Classes</vt:lpstr>
      <vt:lpstr>DataAnnotation</vt:lpstr>
      <vt:lpstr>DataAnnotation Example</vt:lpstr>
      <vt:lpstr>DataAnnotation</vt:lpstr>
      <vt:lpstr>DataAnnotation</vt:lpstr>
      <vt:lpstr>Fluent API</vt:lpstr>
      <vt:lpstr>Map class examples</vt:lpstr>
      <vt:lpstr>Fluent API</vt:lpstr>
      <vt:lpstr>EntityTypeConfiguration Class</vt:lpstr>
      <vt:lpstr>Examples</vt:lpstr>
      <vt:lpstr>Migration in Code-First</vt:lpstr>
      <vt:lpstr>Automated Migration</vt:lpstr>
      <vt:lpstr>Automated Migration</vt:lpstr>
      <vt:lpstr>Code-based Migration</vt:lpstr>
      <vt:lpstr>Summary</vt:lpstr>
      <vt:lpstr>Demo: Simple Code First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13</cp:revision>
  <dcterms:created xsi:type="dcterms:W3CDTF">2015-01-22T00:24:42Z</dcterms:created>
  <dcterms:modified xsi:type="dcterms:W3CDTF">2015-02-03T08:02:06Z</dcterms:modified>
</cp:coreProperties>
</file>