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59" r:id="rId4"/>
    <p:sldId id="270" r:id="rId5"/>
    <p:sldId id="277" r:id="rId6"/>
    <p:sldId id="271" r:id="rId7"/>
    <p:sldId id="272" r:id="rId8"/>
    <p:sldId id="273" r:id="rId9"/>
    <p:sldId id="274" r:id="rId10"/>
    <p:sldId id="275" r:id="rId11"/>
    <p:sldId id="265" r:id="rId12"/>
    <p:sldId id="266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7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8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6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8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1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6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2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2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0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7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47FD5-68CD-4470-B86E-1BC2872C8822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 – Model First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50292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the database generation strategy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78" y="1690689"/>
            <a:ext cx="3973773" cy="442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06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the model</a:t>
            </a:r>
          </a:p>
          <a:p>
            <a:r>
              <a:rPr lang="en-US" dirty="0" smtClean="0"/>
              <a:t>Generate database</a:t>
            </a:r>
          </a:p>
          <a:p>
            <a:pPr lvl="1"/>
            <a:r>
              <a:rPr lang="en-US" dirty="0" smtClean="0"/>
              <a:t>Does not create DB</a:t>
            </a:r>
          </a:p>
          <a:p>
            <a:pPr lvl="1"/>
            <a:r>
              <a:rPr lang="en-US" dirty="0" smtClean="0"/>
              <a:t>It creates the SQL to create the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Run the </a:t>
            </a:r>
            <a:r>
              <a:rPr lang="en-US" dirty="0" err="1" smtClean="0"/>
              <a:t>sql</a:t>
            </a:r>
            <a:r>
              <a:rPr lang="en-US" dirty="0" smtClean="0"/>
              <a:t>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9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model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first…. Everything is dropped</a:t>
            </a:r>
          </a:p>
          <a:p>
            <a:r>
              <a:rPr lang="en-US" dirty="0" smtClean="0"/>
              <a:t>Db changed, update model from </a:t>
            </a:r>
            <a:r>
              <a:rPr lang="en-US" dirty="0" err="1" smtClean="0"/>
              <a:t>db</a:t>
            </a:r>
            <a:endParaRPr lang="en-US" dirty="0" smtClean="0"/>
          </a:p>
          <a:p>
            <a:pPr lvl="1"/>
            <a:r>
              <a:rPr lang="en-US" dirty="0" smtClean="0"/>
              <a:t>Essentially you now </a:t>
            </a:r>
            <a:r>
              <a:rPr lang="en-US" dirty="0" smtClean="0"/>
              <a:t>change to </a:t>
            </a:r>
            <a:r>
              <a:rPr lang="en-US" dirty="0" err="1" smtClean="0"/>
              <a:t>db</a:t>
            </a:r>
            <a:r>
              <a:rPr lang="en-US" dirty="0" smtClean="0"/>
              <a:t> first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97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first is neat</a:t>
            </a:r>
          </a:p>
          <a:p>
            <a:r>
              <a:rPr lang="en-US" dirty="0" smtClean="0"/>
              <a:t>One of the most requested features in EF</a:t>
            </a:r>
          </a:p>
          <a:p>
            <a:r>
              <a:rPr lang="en-US" dirty="0" smtClean="0"/>
              <a:t>But if you change and existing model you ar</a:t>
            </a:r>
            <a:r>
              <a:rPr lang="en-US" dirty="0" smtClean="0"/>
              <a:t>e now dropping the whole database, and a database change makes you go to database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1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some quick comments on the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1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Model-First 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library project</a:t>
            </a:r>
          </a:p>
          <a:p>
            <a:r>
              <a:rPr lang="en-US" dirty="0" smtClean="0"/>
              <a:t>Add a data item ado.net </a:t>
            </a:r>
            <a:r>
              <a:rPr lang="en-US" dirty="0" smtClean="0"/>
              <a:t>entity model</a:t>
            </a:r>
            <a:endParaRPr lang="en-US" dirty="0" smtClean="0"/>
          </a:p>
          <a:p>
            <a:r>
              <a:rPr lang="en-US" dirty="0" smtClean="0"/>
              <a:t>On the designer, define your model</a:t>
            </a:r>
          </a:p>
          <a:p>
            <a:r>
              <a:rPr lang="en-US" dirty="0" smtClean="0"/>
              <a:t>Set the generation model</a:t>
            </a:r>
            <a:endParaRPr lang="en-US" dirty="0" smtClean="0"/>
          </a:p>
          <a:p>
            <a:r>
              <a:rPr lang="en-US" dirty="0" smtClean="0"/>
              <a:t>Saving </a:t>
            </a:r>
            <a:r>
              <a:rPr lang="en-US" dirty="0" smtClean="0"/>
              <a:t>generates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0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walkthrough in pictures…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7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model item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526332"/>
            <a:ext cx="6133906" cy="426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6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wizard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73" y="1469863"/>
            <a:ext cx="5389926" cy="398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0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Entities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98450"/>
            <a:ext cx="47339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7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associations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23" y="1503881"/>
            <a:ext cx="4249316" cy="475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7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rest of the properties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54" y="1849405"/>
            <a:ext cx="34671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7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154</Words>
  <Application>Microsoft Office PowerPoint</Application>
  <PresentationFormat>On-screen Show (4:3)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Entity Framework</vt:lpstr>
      <vt:lpstr>Overview</vt:lpstr>
      <vt:lpstr>Model-First EF</vt:lpstr>
      <vt:lpstr>Quick walkthrough in pictures…</vt:lpstr>
      <vt:lpstr>Create the model item</vt:lpstr>
      <vt:lpstr>Run the wizard</vt:lpstr>
      <vt:lpstr>Add Entities</vt:lpstr>
      <vt:lpstr>Define associations</vt:lpstr>
      <vt:lpstr>Add the rest of the properties</vt:lpstr>
      <vt:lpstr>Set the database generation strategy</vt:lpstr>
      <vt:lpstr>Generating the database</vt:lpstr>
      <vt:lpstr>When the model changes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– EF Database First</dc:title>
  <dc:creator>Michael Heydt</dc:creator>
  <cp:lastModifiedBy>Michael Heydt</cp:lastModifiedBy>
  <cp:revision>9</cp:revision>
  <dcterms:created xsi:type="dcterms:W3CDTF">2015-01-22T00:24:42Z</dcterms:created>
  <dcterms:modified xsi:type="dcterms:W3CDTF">2015-02-03T08:16:07Z</dcterms:modified>
</cp:coreProperties>
</file>