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7" r:id="rId3"/>
    <p:sldId id="258" r:id="rId4"/>
    <p:sldId id="259" r:id="rId5"/>
    <p:sldId id="260" r:id="rId6"/>
    <p:sldId id="281" r:id="rId7"/>
    <p:sldId id="282" r:id="rId8"/>
    <p:sldId id="283" r:id="rId9"/>
    <p:sldId id="261" r:id="rId10"/>
    <p:sldId id="262" r:id="rId11"/>
    <p:sldId id="263" r:id="rId12"/>
    <p:sldId id="264" r:id="rId13"/>
    <p:sldId id="265" r:id="rId14"/>
    <p:sldId id="266" r:id="rId15"/>
    <p:sldId id="284" r:id="rId16"/>
    <p:sldId id="267" r:id="rId17"/>
    <p:sldId id="285" r:id="rId18"/>
    <p:sldId id="269" r:id="rId19"/>
    <p:sldId id="270" r:id="rId20"/>
    <p:sldId id="271" r:id="rId21"/>
    <p:sldId id="273" r:id="rId22"/>
    <p:sldId id="287" r:id="rId23"/>
    <p:sldId id="286" r:id="rId24"/>
    <p:sldId id="274" r:id="rId25"/>
    <p:sldId id="276" r:id="rId26"/>
    <p:sldId id="288" r:id="rId27"/>
    <p:sldId id="277" r:id="rId28"/>
    <p:sldId id="278" r:id="rId29"/>
    <p:sldId id="279" r:id="rId30"/>
    <p:sldId id="280" r:id="rId31"/>
    <p:sldId id="291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IoC</a:t>
            </a:r>
            <a:r>
              <a:rPr lang="en-US" dirty="0" smtClean="0"/>
              <a:t> and DI with </a:t>
            </a:r>
            <a:r>
              <a:rPr lang="en-US" dirty="0" err="1" smtClean="0"/>
              <a:t>Ninject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 – Using </a:t>
            </a:r>
            <a:r>
              <a:rPr lang="en-US" smtClean="0"/>
              <a:t>Ninject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22" y="4638675"/>
            <a:ext cx="2153335" cy="21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781524" cy="4351338"/>
          </a:xfrm>
        </p:spPr>
        <p:txBody>
          <a:bodyPr/>
          <a:lstStyle/>
          <a:p>
            <a:r>
              <a:rPr lang="en-US" dirty="0" smtClean="0"/>
              <a:t>Places to load configurations</a:t>
            </a:r>
          </a:p>
          <a:p>
            <a:r>
              <a:rPr lang="en-US" dirty="0" smtClean="0"/>
              <a:t>Helps to control large/mass</a:t>
            </a:r>
            <a:r>
              <a:rPr lang="en-US" dirty="0"/>
              <a:t> </a:t>
            </a:r>
            <a:r>
              <a:rPr lang="en-US" dirty="0" smtClean="0"/>
              <a:t>registrations of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263" y="1441487"/>
            <a:ext cx="5506403" cy="1939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93" y="4742218"/>
            <a:ext cx="8010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803039" cy="4351338"/>
          </a:xfrm>
        </p:spPr>
        <p:txBody>
          <a:bodyPr/>
          <a:lstStyle/>
          <a:p>
            <a:r>
              <a:rPr lang="en-US" dirty="0" smtClean="0"/>
              <a:t>.Load()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68" y="1690689"/>
            <a:ext cx="46958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 over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reference to the conventions extension</a:t>
            </a:r>
          </a:p>
          <a:p>
            <a:pPr lvl="1"/>
            <a:r>
              <a:rPr lang="en-US" dirty="0" err="1" smtClean="0"/>
              <a:t>Ninject.Extensions.Conventions</a:t>
            </a:r>
            <a:endParaRPr lang="en-US" dirty="0" smtClean="0"/>
          </a:p>
          <a:p>
            <a:r>
              <a:rPr lang="en-US" dirty="0" smtClean="0"/>
              <a:t>Fluent API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61" y="3420931"/>
            <a:ext cx="5448736" cy="32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assemblies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2932131" cy="13048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48" y="3559380"/>
            <a:ext cx="67532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1" y="3660513"/>
            <a:ext cx="64865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InheritedFrom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587886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18" y="3054349"/>
            <a:ext cx="64389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service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BindAllInterfaces</a:t>
            </a:r>
            <a:endParaRPr lang="en-US" dirty="0" smtClean="0"/>
          </a:p>
          <a:p>
            <a:r>
              <a:rPr lang="en-US" dirty="0" err="1" smtClean="0"/>
              <a:t>BindBase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80" y="2938910"/>
            <a:ext cx="64293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3577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56" y="4001294"/>
            <a:ext cx="6524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Preferred model</a:t>
            </a:r>
          </a:p>
          <a:p>
            <a:r>
              <a:rPr lang="en-US" dirty="0" smtClean="0"/>
              <a:t>How to disambiguate constructors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60" y="3677098"/>
            <a:ext cx="72961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36988" cy="4351338"/>
          </a:xfrm>
        </p:spPr>
        <p:txBody>
          <a:bodyPr/>
          <a:lstStyle/>
          <a:p>
            <a:r>
              <a:rPr lang="en-US" dirty="0" smtClean="0"/>
              <a:t>Initialized after constructor executes</a:t>
            </a:r>
          </a:p>
          <a:p>
            <a:r>
              <a:rPr lang="en-US" dirty="0" smtClean="0"/>
              <a:t>Use the [Inject] attribute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004" y="1825625"/>
            <a:ext cx="7162464" cy="41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Ninject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Setting up the Container</a:t>
            </a:r>
          </a:p>
          <a:p>
            <a:r>
              <a:rPr lang="en-US" dirty="0" smtClean="0"/>
              <a:t>Using the container</a:t>
            </a:r>
          </a:p>
          <a:p>
            <a:r>
              <a:rPr lang="en-US" dirty="0" smtClean="0"/>
              <a:t>Managing Lifecycle</a:t>
            </a:r>
          </a:p>
          <a:p>
            <a:r>
              <a:rPr lang="en-US" dirty="0" smtClean="0"/>
              <a:t>Other features</a:t>
            </a:r>
          </a:p>
        </p:txBody>
      </p:sp>
    </p:spTree>
    <p:extLst>
      <p:ext uri="{BB962C8B-B14F-4D97-AF65-F5344CB8AC3E}">
        <p14:creationId xmlns:p14="http://schemas.microsoft.com/office/powerpoint/2010/main" val="28367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IInitializable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this interface and </a:t>
            </a:r>
            <a:r>
              <a:rPr lang="en-US" dirty="0" err="1" smtClean="0"/>
              <a:t>Ninject</a:t>
            </a:r>
            <a:r>
              <a:rPr lang="en-US" dirty="0" smtClean="0"/>
              <a:t> will call the Initialize() method after all injections have been completed</a:t>
            </a:r>
          </a:p>
          <a:p>
            <a:r>
              <a:rPr lang="en-US" dirty="0" smtClean="0"/>
              <a:t>Useful when using property injection to know when all properties are 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names</a:t>
            </a:r>
          </a:p>
          <a:p>
            <a:r>
              <a:rPr lang="en-US" dirty="0" smtClean="0"/>
              <a:t>Target-based</a:t>
            </a:r>
          </a:p>
          <a:p>
            <a:r>
              <a:rPr lang="en-US" dirty="0" smtClean="0"/>
              <a:t>Constraint attributes</a:t>
            </a:r>
          </a:p>
          <a:p>
            <a:r>
              <a:rPr lang="en-US" dirty="0" smtClean="0"/>
              <a:t>Generic helpers</a:t>
            </a:r>
          </a:p>
          <a:p>
            <a:r>
              <a:rPr lang="en-US" dirty="0" smtClean="0"/>
              <a:t>Context-based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based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76220"/>
          </a:xfrm>
        </p:spPr>
        <p:txBody>
          <a:bodyPr/>
          <a:lstStyle/>
          <a:p>
            <a:r>
              <a:rPr lang="en-US" dirty="0" smtClean="0"/>
              <a:t>Partition into names</a:t>
            </a:r>
          </a:p>
          <a:p>
            <a:r>
              <a:rPr lang="en-US" dirty="0" smtClean="0"/>
              <a:t>Easy to substitute names from configurations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732119"/>
            <a:ext cx="66484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Target-based injections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751557" cy="1326366"/>
          </a:xfrm>
        </p:spPr>
        <p:txBody>
          <a:bodyPr/>
          <a:lstStyle/>
          <a:p>
            <a:r>
              <a:rPr lang="en-US" dirty="0" smtClean="0"/>
              <a:t>Specifies what gets injected into what by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901" y="3663707"/>
            <a:ext cx="61245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Constraint-based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41057"/>
          </a:xfrm>
        </p:spPr>
        <p:txBody>
          <a:bodyPr/>
          <a:lstStyle/>
          <a:p>
            <a:r>
              <a:rPr lang="en-US" smtClean="0"/>
              <a:t>Uses ConstraintAttribute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15858"/>
            <a:ext cx="8046215" cy="1239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65583"/>
            <a:ext cx="7230651" cy="205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85302"/>
          </a:xfrm>
        </p:spPr>
        <p:txBody>
          <a:bodyPr/>
          <a:lstStyle/>
          <a:p>
            <a:r>
              <a:rPr lang="en-US" dirty="0" smtClean="0"/>
              <a:t>Generic attribute based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845863"/>
            <a:ext cx="6622004" cy="21184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099231"/>
            <a:ext cx="6535943" cy="16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0242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5" y="4932846"/>
            <a:ext cx="6486525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5" y="2901771"/>
            <a:ext cx="82391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6621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Specialized factory classes</a:t>
            </a:r>
          </a:p>
          <a:p>
            <a:r>
              <a:rPr lang="en-US" smtClean="0"/>
              <a:t>Used for various reasons including interception</a:t>
            </a:r>
          </a:p>
          <a:p>
            <a:r>
              <a:rPr lang="en-US" smtClean="0"/>
              <a:t>Default is StandardProvider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3" y="3111481"/>
            <a:ext cx="7077075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63" y="5930545"/>
            <a:ext cx="67722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60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90315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65" y="1825625"/>
            <a:ext cx="4867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5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577129" cy="4351338"/>
          </a:xfrm>
        </p:spPr>
        <p:txBody>
          <a:bodyPr/>
          <a:lstStyle/>
          <a:p>
            <a:r>
              <a:rPr lang="en-US" dirty="0" smtClean="0"/>
              <a:t>Defers injection until a property is utilized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Ninject.Extensions.Factory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180" y="650502"/>
            <a:ext cx="9210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7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Ninject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Newer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Extensible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Interception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09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Include </a:t>
            </a:r>
            <a:r>
              <a:rPr lang="en-US" dirty="0" err="1" smtClean="0"/>
              <a:t>Ninject.Extensions.Interception</a:t>
            </a:r>
            <a:r>
              <a:rPr lang="en-US" dirty="0" smtClean="0"/>
              <a:t>, and</a:t>
            </a:r>
          </a:p>
          <a:p>
            <a:r>
              <a:rPr lang="en-US" dirty="0" err="1" smtClean="0"/>
              <a:t>Ninject.Extensions.Interception</a:t>
            </a:r>
            <a:r>
              <a:rPr lang="en-US" dirty="0" smtClean="0"/>
              <a:t>.[</a:t>
            </a:r>
            <a:r>
              <a:rPr lang="en-US" dirty="0" err="1" smtClean="0"/>
              <a:t>Linfu|DynamicProxy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22774"/>
            <a:ext cx="69627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2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is a great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Very flexible in options for creating objects</a:t>
            </a:r>
          </a:p>
          <a:p>
            <a:r>
              <a:rPr lang="en-US" dirty="0" smtClean="0"/>
              <a:t>Interception framework is great for </a:t>
            </a:r>
            <a:r>
              <a:rPr lang="en-US" smtClean="0"/>
              <a:t>AoP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Walkthrough of the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11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kernel</a:t>
            </a:r>
          </a:p>
          <a:p>
            <a:r>
              <a:rPr lang="en-US" dirty="0" smtClean="0"/>
              <a:t>Register object</a:t>
            </a:r>
          </a:p>
          <a:p>
            <a:r>
              <a:rPr lang="en-US" dirty="0" smtClean="0"/>
              <a:t>Change lifetime to 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5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Ninject</a:t>
            </a:r>
            <a:r>
              <a:rPr lang="en-US" dirty="0" smtClean="0"/>
              <a:t>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StandardKernel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 err="1"/>
              <a:t>Bind.To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/>
              <a:t>G</a:t>
            </a:r>
            <a:r>
              <a:rPr lang="en-US" dirty="0" smtClean="0"/>
              <a:t>et</a:t>
            </a:r>
            <a:endParaRPr lang="en-US" dirty="0"/>
          </a:p>
          <a:p>
            <a:r>
              <a:rPr lang="en-US" dirty="0"/>
              <a:t>Named instances</a:t>
            </a:r>
          </a:p>
          <a:p>
            <a:r>
              <a:rPr lang="en-US" dirty="0"/>
              <a:t>Lifecycle management</a:t>
            </a:r>
          </a:p>
          <a:p>
            <a:r>
              <a:rPr lang="en-US" dirty="0"/>
              <a:t>Factory methods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59717" cy="4351338"/>
          </a:xfrm>
        </p:spPr>
        <p:txBody>
          <a:bodyPr/>
          <a:lstStyle/>
          <a:p>
            <a:r>
              <a:rPr lang="en-US" dirty="0" smtClean="0"/>
              <a:t>This is the container for the application</a:t>
            </a:r>
          </a:p>
          <a:p>
            <a:r>
              <a:rPr lang="en-US" dirty="0" smtClean="0"/>
              <a:t>One default implementation: </a:t>
            </a:r>
            <a:r>
              <a:rPr lang="en-US" dirty="0" err="1" smtClean="0"/>
              <a:t>StandarKernel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48" y="4933278"/>
            <a:ext cx="46672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26230" cy="4351338"/>
          </a:xfrm>
        </p:spPr>
        <p:txBody>
          <a:bodyPr/>
          <a:lstStyle/>
          <a:p>
            <a:r>
              <a:rPr lang="en-US" dirty="0" smtClean="0"/>
              <a:t>Performed with .Bind&lt;&gt;()</a:t>
            </a:r>
          </a:p>
          <a:p>
            <a:r>
              <a:rPr lang="en-US" dirty="0" smtClean="0"/>
              <a:t>Fluent syntax</a:t>
            </a:r>
          </a:p>
          <a:p>
            <a:r>
              <a:rPr lang="en-US" dirty="0" smtClean="0"/>
              <a:t>.To&lt;&gt;() specifies target</a:t>
            </a:r>
          </a:p>
          <a:p>
            <a:r>
              <a:rPr lang="en-US" dirty="0" smtClean="0"/>
              <a:t>Can use names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25" y="4273530"/>
            <a:ext cx="6829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620159" cy="2380615"/>
          </a:xfrm>
        </p:spPr>
        <p:txBody>
          <a:bodyPr/>
          <a:lstStyle/>
          <a:p>
            <a:r>
              <a:rPr lang="en-US" dirty="0" smtClean="0"/>
              <a:t>.Get&lt;&gt;()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49" y="3720129"/>
            <a:ext cx="5686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object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8263"/>
            <a:ext cx="8199232" cy="12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Lifetime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</a:p>
          <a:p>
            <a:r>
              <a:rPr lang="en-US" dirty="0" smtClean="0"/>
              <a:t>Thread</a:t>
            </a:r>
          </a:p>
          <a:p>
            <a:r>
              <a:rPr lang="en-US" dirty="0" smtClean="0"/>
              <a:t>Request</a:t>
            </a:r>
          </a:p>
          <a:p>
            <a:r>
              <a:rPr lang="en-US" dirty="0" smtClean="0"/>
              <a:t>Custom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23" y="4235449"/>
            <a:ext cx="6800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292</Words>
  <Application>Microsoft Office PowerPoint</Application>
  <PresentationFormat>On-screen Show (4:3)</PresentationFormat>
  <Paragraphs>100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IoC and DI with Ninject </vt:lpstr>
      <vt:lpstr>Overview</vt:lpstr>
      <vt:lpstr>What is Ninject?</vt:lpstr>
      <vt:lpstr>Ninject Constructs</vt:lpstr>
      <vt:lpstr>Kernels</vt:lpstr>
      <vt:lpstr>Registrations</vt:lpstr>
      <vt:lpstr>Resolution</vt:lpstr>
      <vt:lpstr>Use the object</vt:lpstr>
      <vt:lpstr>Lifetime Scopes</vt:lpstr>
      <vt:lpstr>Modules</vt:lpstr>
      <vt:lpstr>XML Configuration</vt:lpstr>
      <vt:lpstr>Convention over configuration</vt:lpstr>
      <vt:lpstr>Selecting assemblies</vt:lpstr>
      <vt:lpstr>Selecting Classes</vt:lpstr>
      <vt:lpstr>InheritedFrom</vt:lpstr>
      <vt:lpstr>Selecting service types</vt:lpstr>
      <vt:lpstr>Configure</vt:lpstr>
      <vt:lpstr>Constructor injection</vt:lpstr>
      <vt:lpstr>Property Injection</vt:lpstr>
      <vt:lpstr>IInitializable</vt:lpstr>
      <vt:lpstr>Contextual Binding</vt:lpstr>
      <vt:lpstr>Name based resolution</vt:lpstr>
      <vt:lpstr>Target-based injections</vt:lpstr>
      <vt:lpstr>Constraint-based binding</vt:lpstr>
      <vt:lpstr>Generic Helpers</vt:lpstr>
      <vt:lpstr>Context-based</vt:lpstr>
      <vt:lpstr>Custom Providers</vt:lpstr>
      <vt:lpstr>Factory methods</vt:lpstr>
      <vt:lpstr>Lazy instantiation</vt:lpstr>
      <vt:lpstr>Interception</vt:lpstr>
      <vt:lpstr>Summary</vt:lpstr>
      <vt:lpstr>Demo</vt:lpstr>
      <vt:lpstr>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33</cp:revision>
  <dcterms:created xsi:type="dcterms:W3CDTF">2015-01-10T19:36:15Z</dcterms:created>
  <dcterms:modified xsi:type="dcterms:W3CDTF">2015-02-03T01:03:51Z</dcterms:modified>
</cp:coreProperties>
</file>