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80" r:id="rId5"/>
    <p:sldId id="274" r:id="rId6"/>
    <p:sldId id="275" r:id="rId7"/>
    <p:sldId id="276" r:id="rId8"/>
    <p:sldId id="277" r:id="rId9"/>
    <p:sldId id="279" r:id="rId10"/>
    <p:sldId id="281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95" d="100"/>
          <a:sy n="195" d="100"/>
        </p:scale>
        <p:origin x="7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2.png"/><Relationship Id="rId21" Type="http://schemas.openxmlformats.org/officeDocument/2006/relationships/image" Target="../media/image49.png"/><Relationship Id="rId7" Type="http://schemas.openxmlformats.org/officeDocument/2006/relationships/image" Target="../media/image9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1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4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6.png"/><Relationship Id="rId21" Type="http://schemas.openxmlformats.org/officeDocument/2006/relationships/image" Target="../media/image72.png"/><Relationship Id="rId7" Type="http://schemas.openxmlformats.org/officeDocument/2006/relationships/image" Target="../media/image60.png"/><Relationship Id="rId12" Type="http://schemas.openxmlformats.org/officeDocument/2006/relationships/image" Target="../media/image17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33" Type="http://schemas.openxmlformats.org/officeDocument/2006/relationships/image" Target="../media/image84.png"/><Relationship Id="rId2" Type="http://schemas.openxmlformats.org/officeDocument/2006/relationships/image" Target="../media/image55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8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9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Relationship Id="rId8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4.png"/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12" Type="http://schemas.openxmlformats.org/officeDocument/2006/relationships/image" Target="../media/image9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92.png"/><Relationship Id="rId5" Type="http://schemas.openxmlformats.org/officeDocument/2006/relationships/image" Target="../media/image88.png"/><Relationship Id="rId15" Type="http://schemas.openxmlformats.org/officeDocument/2006/relationships/image" Target="../media/image95.png"/><Relationship Id="rId10" Type="http://schemas.openxmlformats.org/officeDocument/2006/relationships/image" Target="../media/image91.png"/><Relationship Id="rId4" Type="http://schemas.openxmlformats.org/officeDocument/2006/relationships/image" Target="../media/image87.png"/><Relationship Id="rId9" Type="http://schemas.openxmlformats.org/officeDocument/2006/relationships/image" Target="../media/image90.png"/><Relationship Id="rId14" Type="http://schemas.openxmlformats.org/officeDocument/2006/relationships/image" Target="../media/image9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hyperlink" Target="https://github.com/brianlagunas/InfragisticsThemesForMicrosoftContro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WPF and XAML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5.0 – Resources, Styles and Themes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01" y="3997325"/>
            <a:ext cx="2647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took a look at resources, styles and themes</a:t>
            </a:r>
          </a:p>
          <a:p>
            <a:r>
              <a:rPr lang="en-US" dirty="0" smtClean="0"/>
              <a:t>Resources provide a great means of reuse</a:t>
            </a:r>
          </a:p>
          <a:p>
            <a:r>
              <a:rPr lang="en-US" dirty="0" smtClean="0"/>
              <a:t>Styles are resources that push visual elements on controls</a:t>
            </a:r>
          </a:p>
          <a:p>
            <a:r>
              <a:rPr lang="en-US" dirty="0" smtClean="0"/>
              <a:t>Themes are styles and templates that replace many control styles and templates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Demonstration of styles and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3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resources?</a:t>
            </a:r>
          </a:p>
          <a:p>
            <a:r>
              <a:rPr lang="en-US" dirty="0" smtClean="0"/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2532253" y="462025"/>
            <a:ext cx="4241927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8640" y="1412697"/>
            <a:ext cx="8023859" cy="3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8640" y="1718182"/>
            <a:ext cx="677024" cy="310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3063" y="2251582"/>
            <a:ext cx="753833" cy="310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21206" y="2251582"/>
            <a:ext cx="161544" cy="310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01978" y="2251582"/>
            <a:ext cx="5084953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8440" y="4085209"/>
            <a:ext cx="1578864" cy="2743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99410" y="3056382"/>
            <a:ext cx="426719" cy="2356104"/>
          </a:xfrm>
          <a:custGeom>
            <a:avLst/>
            <a:gdLst/>
            <a:ahLst/>
            <a:cxnLst/>
            <a:rect l="l" t="t" r="r" b="b"/>
            <a:pathLst>
              <a:path w="426719" h="2356104">
                <a:moveTo>
                  <a:pt x="426719" y="2356104"/>
                </a:moveTo>
                <a:lnTo>
                  <a:pt x="392106" y="2354147"/>
                </a:lnTo>
                <a:lnTo>
                  <a:pt x="343661" y="2344358"/>
                </a:lnTo>
                <a:lnTo>
                  <a:pt x="300703" y="2327269"/>
                </a:lnTo>
                <a:lnTo>
                  <a:pt x="264712" y="2303923"/>
                </a:lnTo>
                <a:lnTo>
                  <a:pt x="237170" y="2275360"/>
                </a:lnTo>
                <a:lnTo>
                  <a:pt x="219559" y="2242622"/>
                </a:lnTo>
                <a:lnTo>
                  <a:pt x="213359" y="2206752"/>
                </a:lnTo>
                <a:lnTo>
                  <a:pt x="213359" y="1327403"/>
                </a:lnTo>
                <a:lnTo>
                  <a:pt x="212652" y="1315163"/>
                </a:lnTo>
                <a:lnTo>
                  <a:pt x="210568" y="1303193"/>
                </a:lnTo>
                <a:lnTo>
                  <a:pt x="207160" y="1291533"/>
                </a:lnTo>
                <a:lnTo>
                  <a:pt x="202484" y="1280220"/>
                </a:lnTo>
                <a:lnTo>
                  <a:pt x="196595" y="1269295"/>
                </a:lnTo>
                <a:lnTo>
                  <a:pt x="189549" y="1258795"/>
                </a:lnTo>
                <a:lnTo>
                  <a:pt x="181398" y="1248759"/>
                </a:lnTo>
                <a:lnTo>
                  <a:pt x="172199" y="1239225"/>
                </a:lnTo>
                <a:lnTo>
                  <a:pt x="162007" y="1230232"/>
                </a:lnTo>
                <a:lnTo>
                  <a:pt x="150875" y="1221819"/>
                </a:lnTo>
                <a:lnTo>
                  <a:pt x="138860" y="1214024"/>
                </a:lnTo>
                <a:lnTo>
                  <a:pt x="126016" y="1206886"/>
                </a:lnTo>
                <a:lnTo>
                  <a:pt x="112398" y="1200443"/>
                </a:lnTo>
                <a:lnTo>
                  <a:pt x="98060" y="1194734"/>
                </a:lnTo>
                <a:lnTo>
                  <a:pt x="83058" y="1189797"/>
                </a:lnTo>
                <a:lnTo>
                  <a:pt x="67446" y="1185671"/>
                </a:lnTo>
                <a:lnTo>
                  <a:pt x="51279" y="1182396"/>
                </a:lnTo>
                <a:lnTo>
                  <a:pt x="34613" y="1180008"/>
                </a:lnTo>
                <a:lnTo>
                  <a:pt x="17501" y="1178547"/>
                </a:lnTo>
                <a:lnTo>
                  <a:pt x="0" y="1178051"/>
                </a:lnTo>
                <a:lnTo>
                  <a:pt x="17501" y="1177556"/>
                </a:lnTo>
                <a:lnTo>
                  <a:pt x="67446" y="1170431"/>
                </a:lnTo>
                <a:lnTo>
                  <a:pt x="112398" y="1155660"/>
                </a:lnTo>
                <a:lnTo>
                  <a:pt x="150875" y="1134284"/>
                </a:lnTo>
                <a:lnTo>
                  <a:pt x="181398" y="1107344"/>
                </a:lnTo>
                <a:lnTo>
                  <a:pt x="202484" y="1075883"/>
                </a:lnTo>
                <a:lnTo>
                  <a:pt x="212652" y="1040940"/>
                </a:lnTo>
                <a:lnTo>
                  <a:pt x="213359" y="1028699"/>
                </a:lnTo>
                <a:lnTo>
                  <a:pt x="213359" y="149351"/>
                </a:lnTo>
                <a:lnTo>
                  <a:pt x="214067" y="137111"/>
                </a:lnTo>
                <a:lnTo>
                  <a:pt x="216151" y="125141"/>
                </a:lnTo>
                <a:lnTo>
                  <a:pt x="219559" y="113481"/>
                </a:lnTo>
                <a:lnTo>
                  <a:pt x="224235" y="102168"/>
                </a:lnTo>
                <a:lnTo>
                  <a:pt x="230123" y="91243"/>
                </a:lnTo>
                <a:lnTo>
                  <a:pt x="237170" y="80743"/>
                </a:lnTo>
                <a:lnTo>
                  <a:pt x="245321" y="70707"/>
                </a:lnTo>
                <a:lnTo>
                  <a:pt x="254520" y="61173"/>
                </a:lnTo>
                <a:lnTo>
                  <a:pt x="264712" y="52180"/>
                </a:lnTo>
                <a:lnTo>
                  <a:pt x="275843" y="43767"/>
                </a:lnTo>
                <a:lnTo>
                  <a:pt x="287859" y="35972"/>
                </a:lnTo>
                <a:lnTo>
                  <a:pt x="300703" y="28834"/>
                </a:lnTo>
                <a:lnTo>
                  <a:pt x="314321" y="22391"/>
                </a:lnTo>
                <a:lnTo>
                  <a:pt x="328659" y="16682"/>
                </a:lnTo>
                <a:lnTo>
                  <a:pt x="343662" y="11745"/>
                </a:lnTo>
                <a:lnTo>
                  <a:pt x="359273" y="7620"/>
                </a:lnTo>
                <a:lnTo>
                  <a:pt x="375440" y="4344"/>
                </a:lnTo>
                <a:lnTo>
                  <a:pt x="392106" y="1956"/>
                </a:lnTo>
                <a:lnTo>
                  <a:pt x="409218" y="495"/>
                </a:lnTo>
                <a:lnTo>
                  <a:pt x="426719" y="0"/>
                </a:lnTo>
              </a:path>
            </a:pathLst>
          </a:custGeom>
          <a:ln w="25908">
            <a:solidFill>
              <a:srgbClr val="62AD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4062" y="3056381"/>
            <a:ext cx="4482084" cy="2356104"/>
          </a:xfrm>
          <a:custGeom>
            <a:avLst/>
            <a:gdLst/>
            <a:ahLst/>
            <a:cxnLst/>
            <a:rect l="l" t="t" r="r" b="b"/>
            <a:pathLst>
              <a:path w="4482084" h="2356104">
                <a:moveTo>
                  <a:pt x="0" y="2356104"/>
                </a:moveTo>
                <a:lnTo>
                  <a:pt x="4482084" y="2356104"/>
                </a:lnTo>
                <a:lnTo>
                  <a:pt x="4482084" y="0"/>
                </a:lnTo>
                <a:lnTo>
                  <a:pt x="0" y="0"/>
                </a:lnTo>
                <a:lnTo>
                  <a:pt x="0" y="2356104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44062" y="3056381"/>
            <a:ext cx="4482084" cy="2356104"/>
          </a:xfrm>
          <a:custGeom>
            <a:avLst/>
            <a:gdLst/>
            <a:ahLst/>
            <a:cxnLst/>
            <a:rect l="l" t="t" r="r" b="b"/>
            <a:pathLst>
              <a:path w="4482084" h="2356104">
                <a:moveTo>
                  <a:pt x="0" y="2356104"/>
                </a:moveTo>
                <a:lnTo>
                  <a:pt x="4482084" y="2356104"/>
                </a:lnTo>
                <a:lnTo>
                  <a:pt x="4482084" y="0"/>
                </a:lnTo>
                <a:lnTo>
                  <a:pt x="0" y="0"/>
                </a:lnTo>
                <a:lnTo>
                  <a:pt x="0" y="235610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11879" y="3159252"/>
            <a:ext cx="131063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84091" y="3159252"/>
            <a:ext cx="2339593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26150" y="3150108"/>
            <a:ext cx="477926" cy="2834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33439" y="3159252"/>
            <a:ext cx="131063" cy="2743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98971" y="3159252"/>
            <a:ext cx="598017" cy="27432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97319" y="3159252"/>
            <a:ext cx="438911" cy="2743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84091" y="3406140"/>
            <a:ext cx="1270508" cy="2743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1879" y="3694176"/>
            <a:ext cx="131063" cy="2743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84091" y="3694176"/>
            <a:ext cx="2121027" cy="2743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12790" y="3685031"/>
            <a:ext cx="2153158" cy="2834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11879" y="3982212"/>
            <a:ext cx="131063" cy="2743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84091" y="3982212"/>
            <a:ext cx="3659123" cy="2743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84091" y="4219651"/>
            <a:ext cx="1139952" cy="2837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57242" y="4228795"/>
            <a:ext cx="1768220" cy="2746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84091" y="4476242"/>
            <a:ext cx="1962912" cy="2743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43626" y="4476242"/>
            <a:ext cx="1131265" cy="2743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11879" y="4764278"/>
            <a:ext cx="131063" cy="2743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84091" y="4764278"/>
            <a:ext cx="504825" cy="2743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87952" y="4755134"/>
            <a:ext cx="1608709" cy="2834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38114" y="4764278"/>
            <a:ext cx="864463" cy="2743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26403" y="4764278"/>
            <a:ext cx="1270253" cy="2743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84091" y="5011166"/>
            <a:ext cx="2695320" cy="2743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279634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44062" y="3056381"/>
            <a:ext cx="4482084" cy="2356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9433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and Dynamic</a:t>
            </a:r>
          </a:p>
          <a:p>
            <a:r>
              <a:rPr lang="en-US" dirty="0" smtClean="0"/>
              <a:t>Static resources are loaded once</a:t>
            </a:r>
          </a:p>
          <a:p>
            <a:r>
              <a:rPr lang="en-US" dirty="0" smtClean="0"/>
              <a:t>Dynamic can be reloaded and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3334258" y="462025"/>
            <a:ext cx="2652141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640" y="1412697"/>
            <a:ext cx="7955788" cy="3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8640" y="1718182"/>
            <a:ext cx="317753" cy="310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8864" y="3218688"/>
            <a:ext cx="3017519" cy="400812"/>
          </a:xfrm>
          <a:custGeom>
            <a:avLst/>
            <a:gdLst/>
            <a:ahLst/>
            <a:cxnLst/>
            <a:rect l="l" t="t" r="r" b="b"/>
            <a:pathLst>
              <a:path w="3017519" h="400812">
                <a:moveTo>
                  <a:pt x="0" y="400812"/>
                </a:moveTo>
                <a:lnTo>
                  <a:pt x="3017519" y="400812"/>
                </a:lnTo>
                <a:lnTo>
                  <a:pt x="3017519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71700" y="3842004"/>
            <a:ext cx="3017520" cy="402336"/>
          </a:xfrm>
          <a:custGeom>
            <a:avLst/>
            <a:gdLst/>
            <a:ahLst/>
            <a:cxnLst/>
            <a:rect l="l" t="t" r="r" b="b"/>
            <a:pathLst>
              <a:path w="3017520" h="402336">
                <a:moveTo>
                  <a:pt x="0" y="402336"/>
                </a:moveTo>
                <a:lnTo>
                  <a:pt x="3017520" y="402336"/>
                </a:lnTo>
                <a:lnTo>
                  <a:pt x="3017520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C162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74264" y="4349496"/>
            <a:ext cx="3017519" cy="400812"/>
          </a:xfrm>
          <a:custGeom>
            <a:avLst/>
            <a:gdLst/>
            <a:ahLst/>
            <a:cxnLst/>
            <a:rect l="l" t="t" r="r" b="b"/>
            <a:pathLst>
              <a:path w="3017519" h="400812">
                <a:moveTo>
                  <a:pt x="0" y="400811"/>
                </a:moveTo>
                <a:lnTo>
                  <a:pt x="3017519" y="400811"/>
                </a:lnTo>
                <a:lnTo>
                  <a:pt x="3017519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74264" y="4863084"/>
            <a:ext cx="3017519" cy="400811"/>
          </a:xfrm>
          <a:custGeom>
            <a:avLst/>
            <a:gdLst/>
            <a:ahLst/>
            <a:cxnLst/>
            <a:rect l="l" t="t" r="r" b="b"/>
            <a:pathLst>
              <a:path w="3017519" h="400812">
                <a:moveTo>
                  <a:pt x="0" y="400811"/>
                </a:moveTo>
                <a:lnTo>
                  <a:pt x="3017519" y="400811"/>
                </a:lnTo>
                <a:lnTo>
                  <a:pt x="3017519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24178" y="3086862"/>
            <a:ext cx="4847844" cy="2610612"/>
          </a:xfrm>
          <a:custGeom>
            <a:avLst/>
            <a:gdLst/>
            <a:ahLst/>
            <a:cxnLst/>
            <a:rect l="l" t="t" r="r" b="b"/>
            <a:pathLst>
              <a:path w="4847844" h="2610612">
                <a:moveTo>
                  <a:pt x="0" y="2610612"/>
                </a:moveTo>
                <a:lnTo>
                  <a:pt x="4847844" y="2610612"/>
                </a:lnTo>
                <a:lnTo>
                  <a:pt x="4847844" y="0"/>
                </a:lnTo>
                <a:lnTo>
                  <a:pt x="0" y="0"/>
                </a:lnTo>
                <a:lnTo>
                  <a:pt x="0" y="2610612"/>
                </a:lnTo>
                <a:close/>
              </a:path>
            </a:pathLst>
          </a:custGeom>
          <a:ln w="22860">
            <a:solidFill>
              <a:srgbClr val="96C6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86533" y="3710178"/>
            <a:ext cx="4061460" cy="1700783"/>
          </a:xfrm>
          <a:custGeom>
            <a:avLst/>
            <a:gdLst/>
            <a:ahLst/>
            <a:cxnLst/>
            <a:rect l="l" t="t" r="r" b="b"/>
            <a:pathLst>
              <a:path w="4061460" h="1700783">
                <a:moveTo>
                  <a:pt x="0" y="1700784"/>
                </a:moveTo>
                <a:lnTo>
                  <a:pt x="4061460" y="1700784"/>
                </a:lnTo>
                <a:lnTo>
                  <a:pt x="4061460" y="0"/>
                </a:lnTo>
                <a:lnTo>
                  <a:pt x="0" y="0"/>
                </a:lnTo>
                <a:lnTo>
                  <a:pt x="0" y="1700784"/>
                </a:lnTo>
                <a:close/>
              </a:path>
            </a:pathLst>
          </a:custGeom>
          <a:ln w="22860">
            <a:solidFill>
              <a:srgbClr val="C162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2791" y="2548128"/>
            <a:ext cx="2400300" cy="400812"/>
          </a:xfrm>
          <a:custGeom>
            <a:avLst/>
            <a:gdLst/>
            <a:ahLst/>
            <a:cxnLst/>
            <a:rect l="l" t="t" r="r" b="b"/>
            <a:pathLst>
              <a:path w="2400300" h="400812">
                <a:moveTo>
                  <a:pt x="0" y="400812"/>
                </a:moveTo>
                <a:lnTo>
                  <a:pt x="2400300" y="400812"/>
                </a:lnTo>
                <a:lnTo>
                  <a:pt x="24003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EC642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7626" y="2407158"/>
            <a:ext cx="7610856" cy="3464052"/>
          </a:xfrm>
          <a:custGeom>
            <a:avLst/>
            <a:gdLst/>
            <a:ahLst/>
            <a:cxnLst/>
            <a:rect l="l" t="t" r="r" b="b"/>
            <a:pathLst>
              <a:path w="7610856" h="3464052">
                <a:moveTo>
                  <a:pt x="0" y="3464052"/>
                </a:moveTo>
                <a:lnTo>
                  <a:pt x="7610856" y="3464052"/>
                </a:lnTo>
                <a:lnTo>
                  <a:pt x="7610856" y="0"/>
                </a:lnTo>
                <a:lnTo>
                  <a:pt x="0" y="0"/>
                </a:lnTo>
                <a:lnTo>
                  <a:pt x="0" y="3464052"/>
                </a:lnTo>
                <a:close/>
              </a:path>
            </a:pathLst>
          </a:custGeom>
          <a:ln w="22860">
            <a:solidFill>
              <a:srgbClr val="EC64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26708" y="3218688"/>
            <a:ext cx="1844039" cy="400812"/>
          </a:xfrm>
          <a:custGeom>
            <a:avLst/>
            <a:gdLst/>
            <a:ahLst/>
            <a:cxnLst/>
            <a:rect l="l" t="t" r="r" b="b"/>
            <a:pathLst>
              <a:path w="1844039" h="400812">
                <a:moveTo>
                  <a:pt x="0" y="400812"/>
                </a:moveTo>
                <a:lnTo>
                  <a:pt x="1844039" y="400812"/>
                </a:lnTo>
                <a:lnTo>
                  <a:pt x="1844039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74264" y="4863084"/>
            <a:ext cx="3017519" cy="400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874264" y="4349496"/>
            <a:ext cx="3017519" cy="400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171700" y="3842004"/>
            <a:ext cx="3017520" cy="40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986533" y="3710178"/>
            <a:ext cx="4061460" cy="1700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426708" y="3218688"/>
            <a:ext cx="1844039" cy="400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578864" y="3218688"/>
            <a:ext cx="3017519" cy="400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424178" y="3086862"/>
            <a:ext cx="4847844" cy="2610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002791" y="2548128"/>
            <a:ext cx="2400300" cy="400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17626" y="2407158"/>
            <a:ext cx="7610856" cy="3464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81"/>
              </a:spcBef>
            </a:pPr>
            <a:endParaRPr sz="1200"/>
          </a:p>
          <a:p>
            <a:pPr marL="564007">
              <a:lnSpc>
                <a:spcPct val="110839"/>
              </a:lnSpc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App.</a:t>
            </a:r>
            <a:r>
              <a:rPr sz="2000" spc="-5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esou</a:t>
            </a:r>
            <a:r>
              <a:rPr sz="2000" spc="-1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ces</a:t>
            </a:r>
            <a:endParaRPr sz="2000">
              <a:latin typeface="Segoe UI"/>
              <a:cs typeface="Segoe UI"/>
            </a:endParaRPr>
          </a:p>
          <a:p>
            <a:pPr marL="1407160">
              <a:lnSpc>
                <a:spcPct val="110839"/>
              </a:lnSpc>
              <a:spcBef>
                <a:spcPts val="2622"/>
              </a:spcBef>
            </a:pPr>
            <a:r>
              <a:rPr sz="2000" spc="-54" dirty="0" smtClean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ag</a:t>
            </a:r>
            <a:r>
              <a:rPr sz="2000" spc="-4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r>
              <a:rPr sz="2000" spc="-5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esou</a:t>
            </a:r>
            <a:r>
              <a:rPr sz="2000" spc="-1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ces                                    </a:t>
            </a:r>
            <a:r>
              <a:rPr sz="2000" spc="441" dirty="0" smtClean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Ot</a:t>
            </a:r>
            <a:r>
              <a:rPr sz="2000" spc="9" dirty="0" smtClean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er </a:t>
            </a:r>
            <a:r>
              <a:rPr sz="2000" spc="-54" dirty="0" smtClean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ag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s…</a:t>
            </a:r>
            <a:endParaRPr sz="2000">
              <a:latin typeface="Segoe UI"/>
              <a:cs typeface="Segoe UI"/>
            </a:endParaRPr>
          </a:p>
          <a:p>
            <a:pPr marL="3112516" marR="3543635" indent="-1075943">
              <a:lnSpc>
                <a:spcPts val="2660"/>
              </a:lnSpc>
              <a:spcBef>
                <a:spcPts val="2249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Grid</a:t>
            </a:r>
            <a:r>
              <a:rPr sz="2000" spc="-4" dirty="0" smtClean="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r>
              <a:rPr sz="2000" spc="-5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esou</a:t>
            </a:r>
            <a:r>
              <a:rPr sz="2000" spc="-1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ces </a:t>
            </a:r>
            <a:endParaRPr sz="2000">
              <a:latin typeface="Segoe UI"/>
              <a:cs typeface="Segoe UI"/>
            </a:endParaRPr>
          </a:p>
          <a:p>
            <a:pPr marL="3112516" marR="3543635">
              <a:lnSpc>
                <a:spcPts val="2660"/>
              </a:lnSpc>
              <a:spcBef>
                <a:spcPts val="1356"/>
              </a:spcBef>
            </a:pPr>
            <a:r>
              <a:rPr sz="2000" spc="-4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ment </a:t>
            </a:r>
            <a:endParaRPr sz="2000">
              <a:latin typeface="Segoe UI"/>
              <a:cs typeface="Segoe UI"/>
            </a:endParaRPr>
          </a:p>
          <a:p>
            <a:pPr marL="3112516" marR="3543635">
              <a:lnSpc>
                <a:spcPts val="2660"/>
              </a:lnSpc>
              <a:spcBef>
                <a:spcPts val="1356"/>
              </a:spcBef>
            </a:pPr>
            <a:r>
              <a:rPr sz="2000" spc="-4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ment</a:t>
            </a:r>
            <a:endParaRPr sz="20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501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2858770" y="462025"/>
            <a:ext cx="3591052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8640" y="1412697"/>
            <a:ext cx="7291705" cy="3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640" y="1718182"/>
            <a:ext cx="5002657" cy="310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14830" y="2628010"/>
            <a:ext cx="1978533" cy="274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67230" y="2874594"/>
            <a:ext cx="1783461" cy="274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97629" y="2393441"/>
            <a:ext cx="428244" cy="987552"/>
          </a:xfrm>
          <a:custGeom>
            <a:avLst/>
            <a:gdLst/>
            <a:ahLst/>
            <a:cxnLst/>
            <a:rect l="l" t="t" r="r" b="b"/>
            <a:pathLst>
              <a:path w="428244" h="987552">
                <a:moveTo>
                  <a:pt x="428244" y="987552"/>
                </a:moveTo>
                <a:lnTo>
                  <a:pt x="410685" y="987055"/>
                </a:lnTo>
                <a:lnTo>
                  <a:pt x="393516" y="985591"/>
                </a:lnTo>
                <a:lnTo>
                  <a:pt x="376794" y="983198"/>
                </a:lnTo>
                <a:lnTo>
                  <a:pt x="360572" y="979915"/>
                </a:lnTo>
                <a:lnTo>
                  <a:pt x="344906" y="975780"/>
                </a:lnTo>
                <a:lnTo>
                  <a:pt x="329851" y="970832"/>
                </a:lnTo>
                <a:lnTo>
                  <a:pt x="315462" y="965108"/>
                </a:lnTo>
                <a:lnTo>
                  <a:pt x="301794" y="958648"/>
                </a:lnTo>
                <a:lnTo>
                  <a:pt x="288903" y="951490"/>
                </a:lnTo>
                <a:lnTo>
                  <a:pt x="276844" y="943673"/>
                </a:lnTo>
                <a:lnTo>
                  <a:pt x="265671" y="935235"/>
                </a:lnTo>
                <a:lnTo>
                  <a:pt x="255440" y="926214"/>
                </a:lnTo>
                <a:lnTo>
                  <a:pt x="246207" y="916648"/>
                </a:lnTo>
                <a:lnTo>
                  <a:pt x="238025" y="906578"/>
                </a:lnTo>
                <a:lnTo>
                  <a:pt x="230951" y="896040"/>
                </a:lnTo>
                <a:lnTo>
                  <a:pt x="225039" y="885074"/>
                </a:lnTo>
                <a:lnTo>
                  <a:pt x="220346" y="873717"/>
                </a:lnTo>
                <a:lnTo>
                  <a:pt x="216925" y="862009"/>
                </a:lnTo>
                <a:lnTo>
                  <a:pt x="214831" y="849988"/>
                </a:lnTo>
                <a:lnTo>
                  <a:pt x="214122" y="837692"/>
                </a:lnTo>
                <a:lnTo>
                  <a:pt x="214122" y="643636"/>
                </a:lnTo>
                <a:lnTo>
                  <a:pt x="213412" y="631339"/>
                </a:lnTo>
                <a:lnTo>
                  <a:pt x="211318" y="619318"/>
                </a:lnTo>
                <a:lnTo>
                  <a:pt x="207897" y="607610"/>
                </a:lnTo>
                <a:lnTo>
                  <a:pt x="203204" y="596253"/>
                </a:lnTo>
                <a:lnTo>
                  <a:pt x="197292" y="585287"/>
                </a:lnTo>
                <a:lnTo>
                  <a:pt x="190218" y="574749"/>
                </a:lnTo>
                <a:lnTo>
                  <a:pt x="182036" y="564679"/>
                </a:lnTo>
                <a:lnTo>
                  <a:pt x="172803" y="555113"/>
                </a:lnTo>
                <a:lnTo>
                  <a:pt x="162572" y="546092"/>
                </a:lnTo>
                <a:lnTo>
                  <a:pt x="151399" y="537654"/>
                </a:lnTo>
                <a:lnTo>
                  <a:pt x="139340" y="529837"/>
                </a:lnTo>
                <a:lnTo>
                  <a:pt x="126449" y="522679"/>
                </a:lnTo>
                <a:lnTo>
                  <a:pt x="112781" y="516219"/>
                </a:lnTo>
                <a:lnTo>
                  <a:pt x="98392" y="510495"/>
                </a:lnTo>
                <a:lnTo>
                  <a:pt x="83337" y="505547"/>
                </a:lnTo>
                <a:lnTo>
                  <a:pt x="67671" y="501412"/>
                </a:lnTo>
                <a:lnTo>
                  <a:pt x="51449" y="498129"/>
                </a:lnTo>
                <a:lnTo>
                  <a:pt x="34727" y="495736"/>
                </a:lnTo>
                <a:lnTo>
                  <a:pt x="17558" y="494272"/>
                </a:lnTo>
                <a:lnTo>
                  <a:pt x="0" y="493775"/>
                </a:lnTo>
                <a:lnTo>
                  <a:pt x="17558" y="493279"/>
                </a:lnTo>
                <a:lnTo>
                  <a:pt x="34727" y="491815"/>
                </a:lnTo>
                <a:lnTo>
                  <a:pt x="51449" y="489422"/>
                </a:lnTo>
                <a:lnTo>
                  <a:pt x="67671" y="486139"/>
                </a:lnTo>
                <a:lnTo>
                  <a:pt x="83337" y="482004"/>
                </a:lnTo>
                <a:lnTo>
                  <a:pt x="98392" y="477056"/>
                </a:lnTo>
                <a:lnTo>
                  <a:pt x="112781" y="471332"/>
                </a:lnTo>
                <a:lnTo>
                  <a:pt x="126449" y="464872"/>
                </a:lnTo>
                <a:lnTo>
                  <a:pt x="139340" y="457714"/>
                </a:lnTo>
                <a:lnTo>
                  <a:pt x="151399" y="449897"/>
                </a:lnTo>
                <a:lnTo>
                  <a:pt x="162572" y="441459"/>
                </a:lnTo>
                <a:lnTo>
                  <a:pt x="172803" y="432438"/>
                </a:lnTo>
                <a:lnTo>
                  <a:pt x="182036" y="422872"/>
                </a:lnTo>
                <a:lnTo>
                  <a:pt x="190218" y="412802"/>
                </a:lnTo>
                <a:lnTo>
                  <a:pt x="197292" y="402264"/>
                </a:lnTo>
                <a:lnTo>
                  <a:pt x="203204" y="391298"/>
                </a:lnTo>
                <a:lnTo>
                  <a:pt x="207897" y="379941"/>
                </a:lnTo>
                <a:lnTo>
                  <a:pt x="211318" y="368233"/>
                </a:lnTo>
                <a:lnTo>
                  <a:pt x="213412" y="356212"/>
                </a:lnTo>
                <a:lnTo>
                  <a:pt x="214122" y="343916"/>
                </a:lnTo>
                <a:lnTo>
                  <a:pt x="214122" y="149860"/>
                </a:lnTo>
                <a:lnTo>
                  <a:pt x="214831" y="137563"/>
                </a:lnTo>
                <a:lnTo>
                  <a:pt x="216925" y="125542"/>
                </a:lnTo>
                <a:lnTo>
                  <a:pt x="220346" y="113834"/>
                </a:lnTo>
                <a:lnTo>
                  <a:pt x="225039" y="102477"/>
                </a:lnTo>
                <a:lnTo>
                  <a:pt x="230951" y="91511"/>
                </a:lnTo>
                <a:lnTo>
                  <a:pt x="238025" y="80973"/>
                </a:lnTo>
                <a:lnTo>
                  <a:pt x="246207" y="70903"/>
                </a:lnTo>
                <a:lnTo>
                  <a:pt x="255440" y="61337"/>
                </a:lnTo>
                <a:lnTo>
                  <a:pt x="265671" y="52316"/>
                </a:lnTo>
                <a:lnTo>
                  <a:pt x="276844" y="43878"/>
                </a:lnTo>
                <a:lnTo>
                  <a:pt x="288903" y="36061"/>
                </a:lnTo>
                <a:lnTo>
                  <a:pt x="301794" y="28903"/>
                </a:lnTo>
                <a:lnTo>
                  <a:pt x="315462" y="22443"/>
                </a:lnTo>
                <a:lnTo>
                  <a:pt x="329851" y="16719"/>
                </a:lnTo>
                <a:lnTo>
                  <a:pt x="344906" y="11771"/>
                </a:lnTo>
                <a:lnTo>
                  <a:pt x="360572" y="7636"/>
                </a:lnTo>
                <a:lnTo>
                  <a:pt x="376794" y="4353"/>
                </a:lnTo>
                <a:lnTo>
                  <a:pt x="393516" y="1960"/>
                </a:lnTo>
                <a:lnTo>
                  <a:pt x="410685" y="496"/>
                </a:lnTo>
                <a:lnTo>
                  <a:pt x="428244" y="0"/>
                </a:lnTo>
              </a:path>
            </a:pathLst>
          </a:custGeom>
          <a:ln w="25908">
            <a:solidFill>
              <a:srgbClr val="62AD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2470" y="2367534"/>
            <a:ext cx="2471928" cy="1013460"/>
          </a:xfrm>
          <a:custGeom>
            <a:avLst/>
            <a:gdLst/>
            <a:ahLst/>
            <a:cxnLst/>
            <a:rect l="l" t="t" r="r" b="b"/>
            <a:pathLst>
              <a:path w="2471928" h="1013460">
                <a:moveTo>
                  <a:pt x="0" y="1013460"/>
                </a:moveTo>
                <a:lnTo>
                  <a:pt x="2471928" y="1013460"/>
                </a:lnTo>
                <a:lnTo>
                  <a:pt x="2471928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2470" y="2367534"/>
            <a:ext cx="2471928" cy="1013460"/>
          </a:xfrm>
          <a:custGeom>
            <a:avLst/>
            <a:gdLst/>
            <a:ahLst/>
            <a:cxnLst/>
            <a:rect l="l" t="t" r="r" b="b"/>
            <a:pathLst>
              <a:path w="2471928" h="1013460">
                <a:moveTo>
                  <a:pt x="0" y="1013460"/>
                </a:moveTo>
                <a:lnTo>
                  <a:pt x="2471928" y="1013460"/>
                </a:lnTo>
                <a:lnTo>
                  <a:pt x="2471928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90288" y="2436621"/>
            <a:ext cx="131063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2754" y="2436621"/>
            <a:ext cx="717588" cy="274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90642" y="2427478"/>
            <a:ext cx="1201978" cy="283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90288" y="2724657"/>
            <a:ext cx="131063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62754" y="2724657"/>
            <a:ext cx="656539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09870" y="2715514"/>
            <a:ext cx="834275" cy="2834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90288" y="3012693"/>
            <a:ext cx="131063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62754" y="3012693"/>
            <a:ext cx="656539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09870" y="3003550"/>
            <a:ext cx="669340" cy="2834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50058" y="4449318"/>
            <a:ext cx="5486400" cy="1277112"/>
          </a:xfrm>
          <a:custGeom>
            <a:avLst/>
            <a:gdLst/>
            <a:ahLst/>
            <a:cxnLst/>
            <a:rect l="l" t="t" r="r" b="b"/>
            <a:pathLst>
              <a:path w="5486400" h="1277112">
                <a:moveTo>
                  <a:pt x="0" y="1277111"/>
                </a:moveTo>
                <a:lnTo>
                  <a:pt x="5486400" y="1277111"/>
                </a:lnTo>
                <a:lnTo>
                  <a:pt x="5486400" y="0"/>
                </a:lnTo>
                <a:lnTo>
                  <a:pt x="0" y="0"/>
                </a:lnTo>
                <a:lnTo>
                  <a:pt x="0" y="1277111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50058" y="4449318"/>
            <a:ext cx="5486400" cy="1277112"/>
          </a:xfrm>
          <a:custGeom>
            <a:avLst/>
            <a:gdLst/>
            <a:ahLst/>
            <a:cxnLst/>
            <a:rect l="l" t="t" r="r" b="b"/>
            <a:pathLst>
              <a:path w="5486400" h="1277112">
                <a:moveTo>
                  <a:pt x="0" y="1277111"/>
                </a:moveTo>
                <a:lnTo>
                  <a:pt x="5486400" y="1277111"/>
                </a:lnTo>
                <a:lnTo>
                  <a:pt x="5486400" y="0"/>
                </a:lnTo>
                <a:lnTo>
                  <a:pt x="0" y="0"/>
                </a:lnTo>
                <a:lnTo>
                  <a:pt x="0" y="127711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7622" y="4547870"/>
            <a:ext cx="131063" cy="274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89834" y="4547870"/>
            <a:ext cx="2538857" cy="2743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34584" y="4538726"/>
            <a:ext cx="1139952" cy="2834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07733" y="4547870"/>
            <a:ext cx="1515618" cy="2743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89834" y="4794758"/>
            <a:ext cx="1496059" cy="2743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17622" y="5082794"/>
            <a:ext cx="131063" cy="274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89834" y="5082794"/>
            <a:ext cx="5001641" cy="2743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89834" y="5320588"/>
            <a:ext cx="4179697" cy="2837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03618" y="5329732"/>
            <a:ext cx="716889" cy="2746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9576" y="4814900"/>
            <a:ext cx="741426" cy="2746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7363" y="5062474"/>
            <a:ext cx="863892" cy="2743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06930" y="4449318"/>
            <a:ext cx="428244" cy="1277112"/>
          </a:xfrm>
          <a:custGeom>
            <a:avLst/>
            <a:gdLst/>
            <a:ahLst/>
            <a:cxnLst/>
            <a:rect l="l" t="t" r="r" b="b"/>
            <a:pathLst>
              <a:path w="428244" h="1277112">
                <a:moveTo>
                  <a:pt x="428244" y="1277111"/>
                </a:moveTo>
                <a:lnTo>
                  <a:pt x="410685" y="1276615"/>
                </a:lnTo>
                <a:lnTo>
                  <a:pt x="393516" y="1275150"/>
                </a:lnTo>
                <a:lnTo>
                  <a:pt x="376794" y="1272755"/>
                </a:lnTo>
                <a:lnTo>
                  <a:pt x="360572" y="1269470"/>
                </a:lnTo>
                <a:lnTo>
                  <a:pt x="329851" y="1260382"/>
                </a:lnTo>
                <a:lnTo>
                  <a:pt x="301794" y="1248194"/>
                </a:lnTo>
                <a:lnTo>
                  <a:pt x="276844" y="1233214"/>
                </a:lnTo>
                <a:lnTo>
                  <a:pt x="255440" y="1215752"/>
                </a:lnTo>
                <a:lnTo>
                  <a:pt x="238025" y="1196115"/>
                </a:lnTo>
                <a:lnTo>
                  <a:pt x="225039" y="1174614"/>
                </a:lnTo>
                <a:lnTo>
                  <a:pt x="216925" y="1151557"/>
                </a:lnTo>
                <a:lnTo>
                  <a:pt x="214121" y="1127251"/>
                </a:lnTo>
                <a:lnTo>
                  <a:pt x="214121" y="788415"/>
                </a:lnTo>
                <a:lnTo>
                  <a:pt x="213412" y="776119"/>
                </a:lnTo>
                <a:lnTo>
                  <a:pt x="211318" y="764098"/>
                </a:lnTo>
                <a:lnTo>
                  <a:pt x="207897" y="752390"/>
                </a:lnTo>
                <a:lnTo>
                  <a:pt x="203204" y="741033"/>
                </a:lnTo>
                <a:lnTo>
                  <a:pt x="197292" y="730067"/>
                </a:lnTo>
                <a:lnTo>
                  <a:pt x="190218" y="719529"/>
                </a:lnTo>
                <a:lnTo>
                  <a:pt x="182036" y="709459"/>
                </a:lnTo>
                <a:lnTo>
                  <a:pt x="172803" y="699893"/>
                </a:lnTo>
                <a:lnTo>
                  <a:pt x="162572" y="690872"/>
                </a:lnTo>
                <a:lnTo>
                  <a:pt x="151399" y="682434"/>
                </a:lnTo>
                <a:lnTo>
                  <a:pt x="139340" y="674617"/>
                </a:lnTo>
                <a:lnTo>
                  <a:pt x="126449" y="667459"/>
                </a:lnTo>
                <a:lnTo>
                  <a:pt x="112781" y="660999"/>
                </a:lnTo>
                <a:lnTo>
                  <a:pt x="98392" y="655275"/>
                </a:lnTo>
                <a:lnTo>
                  <a:pt x="83337" y="650327"/>
                </a:lnTo>
                <a:lnTo>
                  <a:pt x="67671" y="646192"/>
                </a:lnTo>
                <a:lnTo>
                  <a:pt x="51449" y="642909"/>
                </a:lnTo>
                <a:lnTo>
                  <a:pt x="34727" y="640516"/>
                </a:lnTo>
                <a:lnTo>
                  <a:pt x="17558" y="639052"/>
                </a:lnTo>
                <a:lnTo>
                  <a:pt x="0" y="638555"/>
                </a:lnTo>
                <a:lnTo>
                  <a:pt x="17558" y="638059"/>
                </a:lnTo>
                <a:lnTo>
                  <a:pt x="34727" y="636595"/>
                </a:lnTo>
                <a:lnTo>
                  <a:pt x="51449" y="634202"/>
                </a:lnTo>
                <a:lnTo>
                  <a:pt x="67671" y="630919"/>
                </a:lnTo>
                <a:lnTo>
                  <a:pt x="98392" y="621836"/>
                </a:lnTo>
                <a:lnTo>
                  <a:pt x="126449" y="609652"/>
                </a:lnTo>
                <a:lnTo>
                  <a:pt x="151399" y="594677"/>
                </a:lnTo>
                <a:lnTo>
                  <a:pt x="172803" y="577218"/>
                </a:lnTo>
                <a:lnTo>
                  <a:pt x="190218" y="557582"/>
                </a:lnTo>
                <a:lnTo>
                  <a:pt x="203204" y="536078"/>
                </a:lnTo>
                <a:lnTo>
                  <a:pt x="211318" y="513013"/>
                </a:lnTo>
                <a:lnTo>
                  <a:pt x="214121" y="488695"/>
                </a:lnTo>
                <a:lnTo>
                  <a:pt x="214121" y="149859"/>
                </a:lnTo>
                <a:lnTo>
                  <a:pt x="214831" y="137563"/>
                </a:lnTo>
                <a:lnTo>
                  <a:pt x="216925" y="125542"/>
                </a:lnTo>
                <a:lnTo>
                  <a:pt x="220346" y="113834"/>
                </a:lnTo>
                <a:lnTo>
                  <a:pt x="225039" y="102477"/>
                </a:lnTo>
                <a:lnTo>
                  <a:pt x="230951" y="91511"/>
                </a:lnTo>
                <a:lnTo>
                  <a:pt x="238025" y="80973"/>
                </a:lnTo>
                <a:lnTo>
                  <a:pt x="246207" y="70903"/>
                </a:lnTo>
                <a:lnTo>
                  <a:pt x="255440" y="61337"/>
                </a:lnTo>
                <a:lnTo>
                  <a:pt x="265671" y="52316"/>
                </a:lnTo>
                <a:lnTo>
                  <a:pt x="276844" y="43878"/>
                </a:lnTo>
                <a:lnTo>
                  <a:pt x="288903" y="36061"/>
                </a:lnTo>
                <a:lnTo>
                  <a:pt x="301794" y="28903"/>
                </a:lnTo>
                <a:lnTo>
                  <a:pt x="315462" y="22443"/>
                </a:lnTo>
                <a:lnTo>
                  <a:pt x="329851" y="16719"/>
                </a:lnTo>
                <a:lnTo>
                  <a:pt x="344906" y="11771"/>
                </a:lnTo>
                <a:lnTo>
                  <a:pt x="360572" y="7636"/>
                </a:lnTo>
                <a:lnTo>
                  <a:pt x="376794" y="4353"/>
                </a:lnTo>
                <a:lnTo>
                  <a:pt x="393516" y="1960"/>
                </a:lnTo>
                <a:lnTo>
                  <a:pt x="410685" y="496"/>
                </a:lnTo>
                <a:lnTo>
                  <a:pt x="428244" y="0"/>
                </a:lnTo>
              </a:path>
            </a:pathLst>
          </a:custGeom>
          <a:ln w="25908">
            <a:solidFill>
              <a:srgbClr val="96C6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1827" y="3665474"/>
            <a:ext cx="118872" cy="3108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1264" y="3665474"/>
            <a:ext cx="670560" cy="31089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9528" y="3665474"/>
            <a:ext cx="2754629" cy="31089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59350" y="3665474"/>
            <a:ext cx="2271776" cy="31089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0386" y="3665474"/>
            <a:ext cx="488086" cy="31089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8232" y="3276600"/>
            <a:ext cx="219456" cy="347472"/>
          </a:xfrm>
          <a:custGeom>
            <a:avLst/>
            <a:gdLst/>
            <a:ahLst/>
            <a:cxnLst/>
            <a:rect l="l" t="t" r="r" b="b"/>
            <a:pathLst>
              <a:path w="219456" h="347472">
                <a:moveTo>
                  <a:pt x="109728" y="347472"/>
                </a:moveTo>
                <a:lnTo>
                  <a:pt x="219456" y="237744"/>
                </a:lnTo>
                <a:lnTo>
                  <a:pt x="164592" y="237744"/>
                </a:lnTo>
                <a:lnTo>
                  <a:pt x="164592" y="0"/>
                </a:lnTo>
                <a:lnTo>
                  <a:pt x="54863" y="0"/>
                </a:lnTo>
                <a:lnTo>
                  <a:pt x="54863" y="237744"/>
                </a:lnTo>
                <a:lnTo>
                  <a:pt x="0" y="237744"/>
                </a:lnTo>
                <a:lnTo>
                  <a:pt x="109728" y="34747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50058" y="4449318"/>
            <a:ext cx="5486400" cy="1277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522470" y="2367534"/>
            <a:ext cx="2471928" cy="1013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9120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/>
          <p:nvPr/>
        </p:nvSpPr>
        <p:spPr>
          <a:xfrm>
            <a:off x="4097782" y="462025"/>
            <a:ext cx="1106271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8640" y="1412697"/>
            <a:ext cx="323088" cy="3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3524" y="1412697"/>
            <a:ext cx="656907" cy="3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59662" y="1412697"/>
            <a:ext cx="298704" cy="3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83690" y="1412697"/>
            <a:ext cx="7136383" cy="31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8640" y="1718182"/>
            <a:ext cx="590550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21384" y="1718182"/>
            <a:ext cx="1041539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4237" y="2860293"/>
            <a:ext cx="963841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14906" y="2213610"/>
            <a:ext cx="428244" cy="1591056"/>
          </a:xfrm>
          <a:custGeom>
            <a:avLst/>
            <a:gdLst/>
            <a:ahLst/>
            <a:cxnLst/>
            <a:rect l="l" t="t" r="r" b="b"/>
            <a:pathLst>
              <a:path w="428244" h="1591056">
                <a:moveTo>
                  <a:pt x="428244" y="1591056"/>
                </a:moveTo>
                <a:lnTo>
                  <a:pt x="393516" y="1589095"/>
                </a:lnTo>
                <a:lnTo>
                  <a:pt x="360572" y="1583419"/>
                </a:lnTo>
                <a:lnTo>
                  <a:pt x="329851" y="1574336"/>
                </a:lnTo>
                <a:lnTo>
                  <a:pt x="301794" y="1562152"/>
                </a:lnTo>
                <a:lnTo>
                  <a:pt x="276844" y="1547177"/>
                </a:lnTo>
                <a:lnTo>
                  <a:pt x="255440" y="1529718"/>
                </a:lnTo>
                <a:lnTo>
                  <a:pt x="238025" y="1510082"/>
                </a:lnTo>
                <a:lnTo>
                  <a:pt x="225039" y="1488578"/>
                </a:lnTo>
                <a:lnTo>
                  <a:pt x="216925" y="1465513"/>
                </a:lnTo>
                <a:lnTo>
                  <a:pt x="214121" y="1441195"/>
                </a:lnTo>
                <a:lnTo>
                  <a:pt x="214121" y="945388"/>
                </a:lnTo>
                <a:lnTo>
                  <a:pt x="213412" y="933091"/>
                </a:lnTo>
                <a:lnTo>
                  <a:pt x="211318" y="921070"/>
                </a:lnTo>
                <a:lnTo>
                  <a:pt x="207897" y="909362"/>
                </a:lnTo>
                <a:lnTo>
                  <a:pt x="203204" y="898005"/>
                </a:lnTo>
                <a:lnTo>
                  <a:pt x="197292" y="887039"/>
                </a:lnTo>
                <a:lnTo>
                  <a:pt x="190218" y="876501"/>
                </a:lnTo>
                <a:lnTo>
                  <a:pt x="182036" y="866431"/>
                </a:lnTo>
                <a:lnTo>
                  <a:pt x="172803" y="856865"/>
                </a:lnTo>
                <a:lnTo>
                  <a:pt x="162572" y="847844"/>
                </a:lnTo>
                <a:lnTo>
                  <a:pt x="151399" y="839406"/>
                </a:lnTo>
                <a:lnTo>
                  <a:pt x="139340" y="831589"/>
                </a:lnTo>
                <a:lnTo>
                  <a:pt x="126449" y="824431"/>
                </a:lnTo>
                <a:lnTo>
                  <a:pt x="112781" y="817971"/>
                </a:lnTo>
                <a:lnTo>
                  <a:pt x="98392" y="812247"/>
                </a:lnTo>
                <a:lnTo>
                  <a:pt x="83337" y="807299"/>
                </a:lnTo>
                <a:lnTo>
                  <a:pt x="67671" y="803164"/>
                </a:lnTo>
                <a:lnTo>
                  <a:pt x="51449" y="799881"/>
                </a:lnTo>
                <a:lnTo>
                  <a:pt x="34727" y="797488"/>
                </a:lnTo>
                <a:lnTo>
                  <a:pt x="17558" y="796024"/>
                </a:lnTo>
                <a:lnTo>
                  <a:pt x="0" y="795527"/>
                </a:lnTo>
                <a:lnTo>
                  <a:pt x="17558" y="795031"/>
                </a:lnTo>
                <a:lnTo>
                  <a:pt x="51449" y="791174"/>
                </a:lnTo>
                <a:lnTo>
                  <a:pt x="83337" y="783756"/>
                </a:lnTo>
                <a:lnTo>
                  <a:pt x="112781" y="773084"/>
                </a:lnTo>
                <a:lnTo>
                  <a:pt x="139340" y="759466"/>
                </a:lnTo>
                <a:lnTo>
                  <a:pt x="162572" y="743211"/>
                </a:lnTo>
                <a:lnTo>
                  <a:pt x="182036" y="724624"/>
                </a:lnTo>
                <a:lnTo>
                  <a:pt x="197292" y="704016"/>
                </a:lnTo>
                <a:lnTo>
                  <a:pt x="207897" y="681693"/>
                </a:lnTo>
                <a:lnTo>
                  <a:pt x="213412" y="657964"/>
                </a:lnTo>
                <a:lnTo>
                  <a:pt x="214121" y="645667"/>
                </a:lnTo>
                <a:lnTo>
                  <a:pt x="214121" y="149860"/>
                </a:lnTo>
                <a:lnTo>
                  <a:pt x="214831" y="137563"/>
                </a:lnTo>
                <a:lnTo>
                  <a:pt x="216925" y="125542"/>
                </a:lnTo>
                <a:lnTo>
                  <a:pt x="220346" y="113834"/>
                </a:lnTo>
                <a:lnTo>
                  <a:pt x="225039" y="102477"/>
                </a:lnTo>
                <a:lnTo>
                  <a:pt x="230951" y="91511"/>
                </a:lnTo>
                <a:lnTo>
                  <a:pt x="238025" y="80973"/>
                </a:lnTo>
                <a:lnTo>
                  <a:pt x="246207" y="70903"/>
                </a:lnTo>
                <a:lnTo>
                  <a:pt x="255440" y="61337"/>
                </a:lnTo>
                <a:lnTo>
                  <a:pt x="265671" y="52316"/>
                </a:lnTo>
                <a:lnTo>
                  <a:pt x="276844" y="43878"/>
                </a:lnTo>
                <a:lnTo>
                  <a:pt x="288903" y="36061"/>
                </a:lnTo>
                <a:lnTo>
                  <a:pt x="301794" y="28903"/>
                </a:lnTo>
                <a:lnTo>
                  <a:pt x="315462" y="22443"/>
                </a:lnTo>
                <a:lnTo>
                  <a:pt x="329851" y="16719"/>
                </a:lnTo>
                <a:lnTo>
                  <a:pt x="344906" y="11771"/>
                </a:lnTo>
                <a:lnTo>
                  <a:pt x="360572" y="7636"/>
                </a:lnTo>
                <a:lnTo>
                  <a:pt x="376794" y="4353"/>
                </a:lnTo>
                <a:lnTo>
                  <a:pt x="393516" y="1960"/>
                </a:lnTo>
                <a:lnTo>
                  <a:pt x="410685" y="496"/>
                </a:lnTo>
                <a:lnTo>
                  <a:pt x="428244" y="0"/>
                </a:lnTo>
              </a:path>
            </a:pathLst>
          </a:custGeom>
          <a:ln w="25908">
            <a:solidFill>
              <a:srgbClr val="62AD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97074" y="2213610"/>
            <a:ext cx="5879591" cy="1591056"/>
          </a:xfrm>
          <a:custGeom>
            <a:avLst/>
            <a:gdLst/>
            <a:ahLst/>
            <a:cxnLst/>
            <a:rect l="l" t="t" r="r" b="b"/>
            <a:pathLst>
              <a:path w="5879591" h="1591056">
                <a:moveTo>
                  <a:pt x="0" y="1591056"/>
                </a:moveTo>
                <a:lnTo>
                  <a:pt x="5879591" y="1591056"/>
                </a:lnTo>
                <a:lnTo>
                  <a:pt x="5879591" y="0"/>
                </a:lnTo>
                <a:lnTo>
                  <a:pt x="0" y="0"/>
                </a:lnTo>
                <a:lnTo>
                  <a:pt x="0" y="1591056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97074" y="2213610"/>
            <a:ext cx="5879591" cy="1591056"/>
          </a:xfrm>
          <a:custGeom>
            <a:avLst/>
            <a:gdLst/>
            <a:ahLst/>
            <a:cxnLst/>
            <a:rect l="l" t="t" r="r" b="b"/>
            <a:pathLst>
              <a:path w="5879591" h="1591056">
                <a:moveTo>
                  <a:pt x="0" y="1591056"/>
                </a:moveTo>
                <a:lnTo>
                  <a:pt x="5879591" y="1591056"/>
                </a:lnTo>
                <a:lnTo>
                  <a:pt x="5879591" y="0"/>
                </a:lnTo>
                <a:lnTo>
                  <a:pt x="0" y="0"/>
                </a:lnTo>
                <a:lnTo>
                  <a:pt x="0" y="159105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65781" y="2304541"/>
            <a:ext cx="131063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7993" y="2304541"/>
            <a:ext cx="2211705" cy="2743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61306" y="2295398"/>
            <a:ext cx="2153157" cy="2834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65781" y="2592273"/>
            <a:ext cx="131063" cy="274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37993" y="2592273"/>
            <a:ext cx="973835" cy="2746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03625" y="2583129"/>
            <a:ext cx="1257630" cy="283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47006" y="2592273"/>
            <a:ext cx="3626230" cy="2746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37993" y="2839846"/>
            <a:ext cx="663587" cy="2743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60953" y="2839846"/>
            <a:ext cx="130301" cy="2743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18637" y="2839846"/>
            <a:ext cx="1340446" cy="2743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58030" y="2839846"/>
            <a:ext cx="1239901" cy="2743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65781" y="3127882"/>
            <a:ext cx="131063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37993" y="3127882"/>
            <a:ext cx="2820797" cy="2743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64810" y="3118739"/>
            <a:ext cx="662025" cy="28346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16498" y="3127882"/>
            <a:ext cx="131063" cy="2743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65781" y="3415918"/>
            <a:ext cx="131063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37993" y="3415918"/>
            <a:ext cx="2765679" cy="2743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08422" y="3406775"/>
            <a:ext cx="1608708" cy="2834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6637" y="4825238"/>
            <a:ext cx="804443" cy="2743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64361" y="5072126"/>
            <a:ext cx="728383" cy="2743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14906" y="4178046"/>
            <a:ext cx="428244" cy="1839468"/>
          </a:xfrm>
          <a:custGeom>
            <a:avLst/>
            <a:gdLst/>
            <a:ahLst/>
            <a:cxnLst/>
            <a:rect l="l" t="t" r="r" b="b"/>
            <a:pathLst>
              <a:path w="428244" h="1839468">
                <a:moveTo>
                  <a:pt x="428244" y="1839467"/>
                </a:moveTo>
                <a:lnTo>
                  <a:pt x="393516" y="1837506"/>
                </a:lnTo>
                <a:lnTo>
                  <a:pt x="360572" y="1831826"/>
                </a:lnTo>
                <a:lnTo>
                  <a:pt x="329851" y="1822737"/>
                </a:lnTo>
                <a:lnTo>
                  <a:pt x="301794" y="1810548"/>
                </a:lnTo>
                <a:lnTo>
                  <a:pt x="276844" y="1795567"/>
                </a:lnTo>
                <a:lnTo>
                  <a:pt x="255440" y="1778102"/>
                </a:lnTo>
                <a:lnTo>
                  <a:pt x="238025" y="1758463"/>
                </a:lnTo>
                <a:lnTo>
                  <a:pt x="220346" y="1725601"/>
                </a:lnTo>
                <a:lnTo>
                  <a:pt x="214121" y="1689582"/>
                </a:lnTo>
                <a:lnTo>
                  <a:pt x="214121" y="1069593"/>
                </a:lnTo>
                <a:lnTo>
                  <a:pt x="213412" y="1057297"/>
                </a:lnTo>
                <a:lnTo>
                  <a:pt x="211318" y="1045276"/>
                </a:lnTo>
                <a:lnTo>
                  <a:pt x="207897" y="1033568"/>
                </a:lnTo>
                <a:lnTo>
                  <a:pt x="203204" y="1022211"/>
                </a:lnTo>
                <a:lnTo>
                  <a:pt x="197292" y="1011245"/>
                </a:lnTo>
                <a:lnTo>
                  <a:pt x="190218" y="1000707"/>
                </a:lnTo>
                <a:lnTo>
                  <a:pt x="182036" y="990637"/>
                </a:lnTo>
                <a:lnTo>
                  <a:pt x="172803" y="981071"/>
                </a:lnTo>
                <a:lnTo>
                  <a:pt x="162572" y="972050"/>
                </a:lnTo>
                <a:lnTo>
                  <a:pt x="151399" y="963612"/>
                </a:lnTo>
                <a:lnTo>
                  <a:pt x="139340" y="955795"/>
                </a:lnTo>
                <a:lnTo>
                  <a:pt x="126449" y="948637"/>
                </a:lnTo>
                <a:lnTo>
                  <a:pt x="112781" y="942177"/>
                </a:lnTo>
                <a:lnTo>
                  <a:pt x="98392" y="936453"/>
                </a:lnTo>
                <a:lnTo>
                  <a:pt x="83337" y="931505"/>
                </a:lnTo>
                <a:lnTo>
                  <a:pt x="67671" y="927370"/>
                </a:lnTo>
                <a:lnTo>
                  <a:pt x="51449" y="924087"/>
                </a:lnTo>
                <a:lnTo>
                  <a:pt x="34727" y="921694"/>
                </a:lnTo>
                <a:lnTo>
                  <a:pt x="17558" y="920230"/>
                </a:lnTo>
                <a:lnTo>
                  <a:pt x="0" y="919733"/>
                </a:lnTo>
                <a:lnTo>
                  <a:pt x="17558" y="919237"/>
                </a:lnTo>
                <a:lnTo>
                  <a:pt x="51449" y="915380"/>
                </a:lnTo>
                <a:lnTo>
                  <a:pt x="83337" y="907962"/>
                </a:lnTo>
                <a:lnTo>
                  <a:pt x="112781" y="897290"/>
                </a:lnTo>
                <a:lnTo>
                  <a:pt x="139340" y="883672"/>
                </a:lnTo>
                <a:lnTo>
                  <a:pt x="162572" y="867417"/>
                </a:lnTo>
                <a:lnTo>
                  <a:pt x="182036" y="848830"/>
                </a:lnTo>
                <a:lnTo>
                  <a:pt x="203204" y="817256"/>
                </a:lnTo>
                <a:lnTo>
                  <a:pt x="213412" y="782170"/>
                </a:lnTo>
                <a:lnTo>
                  <a:pt x="214121" y="769873"/>
                </a:lnTo>
                <a:lnTo>
                  <a:pt x="214121" y="149859"/>
                </a:lnTo>
                <a:lnTo>
                  <a:pt x="214831" y="137563"/>
                </a:lnTo>
                <a:lnTo>
                  <a:pt x="216925" y="125542"/>
                </a:lnTo>
                <a:lnTo>
                  <a:pt x="220346" y="113834"/>
                </a:lnTo>
                <a:lnTo>
                  <a:pt x="225039" y="102477"/>
                </a:lnTo>
                <a:lnTo>
                  <a:pt x="230951" y="91511"/>
                </a:lnTo>
                <a:lnTo>
                  <a:pt x="238025" y="80973"/>
                </a:lnTo>
                <a:lnTo>
                  <a:pt x="246207" y="70903"/>
                </a:lnTo>
                <a:lnTo>
                  <a:pt x="255440" y="61337"/>
                </a:lnTo>
                <a:lnTo>
                  <a:pt x="265671" y="52316"/>
                </a:lnTo>
                <a:lnTo>
                  <a:pt x="276844" y="43878"/>
                </a:lnTo>
                <a:lnTo>
                  <a:pt x="288903" y="36061"/>
                </a:lnTo>
                <a:lnTo>
                  <a:pt x="301794" y="28903"/>
                </a:lnTo>
                <a:lnTo>
                  <a:pt x="315462" y="22443"/>
                </a:lnTo>
                <a:lnTo>
                  <a:pt x="329851" y="16719"/>
                </a:lnTo>
                <a:lnTo>
                  <a:pt x="344906" y="11771"/>
                </a:lnTo>
                <a:lnTo>
                  <a:pt x="360572" y="7636"/>
                </a:lnTo>
                <a:lnTo>
                  <a:pt x="376794" y="4353"/>
                </a:lnTo>
                <a:lnTo>
                  <a:pt x="393516" y="1960"/>
                </a:lnTo>
                <a:lnTo>
                  <a:pt x="410685" y="496"/>
                </a:lnTo>
                <a:lnTo>
                  <a:pt x="428244" y="0"/>
                </a:lnTo>
              </a:path>
            </a:pathLst>
          </a:custGeom>
          <a:ln w="25907">
            <a:solidFill>
              <a:srgbClr val="96C6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97074" y="4178046"/>
            <a:ext cx="5879591" cy="1839468"/>
          </a:xfrm>
          <a:custGeom>
            <a:avLst/>
            <a:gdLst/>
            <a:ahLst/>
            <a:cxnLst/>
            <a:rect l="l" t="t" r="r" b="b"/>
            <a:pathLst>
              <a:path w="5879591" h="1839468">
                <a:moveTo>
                  <a:pt x="0" y="1839467"/>
                </a:moveTo>
                <a:lnTo>
                  <a:pt x="5879591" y="1839467"/>
                </a:lnTo>
                <a:lnTo>
                  <a:pt x="5879591" y="0"/>
                </a:lnTo>
                <a:lnTo>
                  <a:pt x="0" y="0"/>
                </a:lnTo>
                <a:lnTo>
                  <a:pt x="0" y="1839467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7074" y="4178046"/>
            <a:ext cx="5879591" cy="1839468"/>
          </a:xfrm>
          <a:custGeom>
            <a:avLst/>
            <a:gdLst/>
            <a:ahLst/>
            <a:cxnLst/>
            <a:rect l="l" t="t" r="r" b="b"/>
            <a:pathLst>
              <a:path w="5879591" h="1839468">
                <a:moveTo>
                  <a:pt x="0" y="1839467"/>
                </a:moveTo>
                <a:lnTo>
                  <a:pt x="5879591" y="1839467"/>
                </a:lnTo>
                <a:lnTo>
                  <a:pt x="5879591" y="0"/>
                </a:lnTo>
                <a:lnTo>
                  <a:pt x="0" y="0"/>
                </a:lnTo>
                <a:lnTo>
                  <a:pt x="0" y="183946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5781" y="4269613"/>
            <a:ext cx="131063" cy="2743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7993" y="4269613"/>
            <a:ext cx="5183251" cy="2743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7993" y="4508881"/>
            <a:ext cx="4150995" cy="28346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5781" y="4804537"/>
            <a:ext cx="131063" cy="2743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7993" y="4804537"/>
            <a:ext cx="973835" cy="2743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03625" y="4795393"/>
            <a:ext cx="1257630" cy="2834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47006" y="4804537"/>
            <a:ext cx="3626230" cy="2743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37993" y="5051120"/>
            <a:ext cx="663587" cy="2746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60953" y="5051120"/>
            <a:ext cx="130301" cy="2746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8637" y="5051120"/>
            <a:ext cx="1340446" cy="2746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58030" y="5051120"/>
            <a:ext cx="1239901" cy="2746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65781" y="5339791"/>
            <a:ext cx="131063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7993" y="5339791"/>
            <a:ext cx="465328" cy="27432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86989" y="5330647"/>
            <a:ext cx="1551177" cy="28346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41266" y="5339791"/>
            <a:ext cx="1478407" cy="2743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65781" y="5627827"/>
            <a:ext cx="131063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37993" y="5627827"/>
            <a:ext cx="465328" cy="27432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86989" y="5618683"/>
            <a:ext cx="3557397" cy="28346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5580" y="5627827"/>
            <a:ext cx="933754" cy="27432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97074" y="4178046"/>
            <a:ext cx="5879591" cy="18394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497074" y="2213610"/>
            <a:ext cx="5879591" cy="1591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8181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3232150" y="462025"/>
            <a:ext cx="2837053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640" y="1412697"/>
            <a:ext cx="7864602" cy="3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640" y="1718182"/>
            <a:ext cx="5963793" cy="310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2505" y="3225749"/>
            <a:ext cx="1179080" cy="274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6638" y="2593086"/>
            <a:ext cx="426719" cy="1591056"/>
          </a:xfrm>
          <a:custGeom>
            <a:avLst/>
            <a:gdLst/>
            <a:ahLst/>
            <a:cxnLst/>
            <a:rect l="l" t="t" r="r" b="b"/>
            <a:pathLst>
              <a:path w="426719" h="1591056">
                <a:moveTo>
                  <a:pt x="426719" y="1591056"/>
                </a:moveTo>
                <a:lnTo>
                  <a:pt x="392106" y="1589099"/>
                </a:lnTo>
                <a:lnTo>
                  <a:pt x="359273" y="1583435"/>
                </a:lnTo>
                <a:lnTo>
                  <a:pt x="328659" y="1574373"/>
                </a:lnTo>
                <a:lnTo>
                  <a:pt x="300703" y="1562221"/>
                </a:lnTo>
                <a:lnTo>
                  <a:pt x="275843" y="1547288"/>
                </a:lnTo>
                <a:lnTo>
                  <a:pt x="254520" y="1529882"/>
                </a:lnTo>
                <a:lnTo>
                  <a:pt x="237170" y="1510312"/>
                </a:lnTo>
                <a:lnTo>
                  <a:pt x="224235" y="1488887"/>
                </a:lnTo>
                <a:lnTo>
                  <a:pt x="216151" y="1465914"/>
                </a:lnTo>
                <a:lnTo>
                  <a:pt x="213360" y="1441703"/>
                </a:lnTo>
                <a:lnTo>
                  <a:pt x="213360" y="944879"/>
                </a:lnTo>
                <a:lnTo>
                  <a:pt x="212652" y="932639"/>
                </a:lnTo>
                <a:lnTo>
                  <a:pt x="210568" y="920669"/>
                </a:lnTo>
                <a:lnTo>
                  <a:pt x="207160" y="909009"/>
                </a:lnTo>
                <a:lnTo>
                  <a:pt x="202484" y="897696"/>
                </a:lnTo>
                <a:lnTo>
                  <a:pt x="196596" y="886771"/>
                </a:lnTo>
                <a:lnTo>
                  <a:pt x="189549" y="876271"/>
                </a:lnTo>
                <a:lnTo>
                  <a:pt x="181398" y="866235"/>
                </a:lnTo>
                <a:lnTo>
                  <a:pt x="172199" y="856701"/>
                </a:lnTo>
                <a:lnTo>
                  <a:pt x="162007" y="847708"/>
                </a:lnTo>
                <a:lnTo>
                  <a:pt x="150875" y="839295"/>
                </a:lnTo>
                <a:lnTo>
                  <a:pt x="138860" y="831500"/>
                </a:lnTo>
                <a:lnTo>
                  <a:pt x="126016" y="824362"/>
                </a:lnTo>
                <a:lnTo>
                  <a:pt x="112398" y="817919"/>
                </a:lnTo>
                <a:lnTo>
                  <a:pt x="98060" y="812210"/>
                </a:lnTo>
                <a:lnTo>
                  <a:pt x="83058" y="807273"/>
                </a:lnTo>
                <a:lnTo>
                  <a:pt x="67446" y="803147"/>
                </a:lnTo>
                <a:lnTo>
                  <a:pt x="51279" y="799872"/>
                </a:lnTo>
                <a:lnTo>
                  <a:pt x="34613" y="797484"/>
                </a:lnTo>
                <a:lnTo>
                  <a:pt x="17501" y="796023"/>
                </a:lnTo>
                <a:lnTo>
                  <a:pt x="0" y="795527"/>
                </a:lnTo>
                <a:lnTo>
                  <a:pt x="17501" y="795032"/>
                </a:lnTo>
                <a:lnTo>
                  <a:pt x="51279" y="791183"/>
                </a:lnTo>
                <a:lnTo>
                  <a:pt x="83057" y="783782"/>
                </a:lnTo>
                <a:lnTo>
                  <a:pt x="112398" y="773136"/>
                </a:lnTo>
                <a:lnTo>
                  <a:pt x="138860" y="759555"/>
                </a:lnTo>
                <a:lnTo>
                  <a:pt x="162007" y="743347"/>
                </a:lnTo>
                <a:lnTo>
                  <a:pt x="181398" y="724820"/>
                </a:lnTo>
                <a:lnTo>
                  <a:pt x="196596" y="704284"/>
                </a:lnTo>
                <a:lnTo>
                  <a:pt x="207160" y="682046"/>
                </a:lnTo>
                <a:lnTo>
                  <a:pt x="212652" y="658416"/>
                </a:lnTo>
                <a:lnTo>
                  <a:pt x="213360" y="646176"/>
                </a:lnTo>
                <a:lnTo>
                  <a:pt x="213360" y="149351"/>
                </a:lnTo>
                <a:lnTo>
                  <a:pt x="214067" y="137111"/>
                </a:lnTo>
                <a:lnTo>
                  <a:pt x="216151" y="125141"/>
                </a:lnTo>
                <a:lnTo>
                  <a:pt x="219559" y="113481"/>
                </a:lnTo>
                <a:lnTo>
                  <a:pt x="224235" y="102168"/>
                </a:lnTo>
                <a:lnTo>
                  <a:pt x="230124" y="91243"/>
                </a:lnTo>
                <a:lnTo>
                  <a:pt x="237170" y="80743"/>
                </a:lnTo>
                <a:lnTo>
                  <a:pt x="245321" y="70707"/>
                </a:lnTo>
                <a:lnTo>
                  <a:pt x="254520" y="61173"/>
                </a:lnTo>
                <a:lnTo>
                  <a:pt x="264712" y="52180"/>
                </a:lnTo>
                <a:lnTo>
                  <a:pt x="275843" y="43767"/>
                </a:lnTo>
                <a:lnTo>
                  <a:pt x="287859" y="35972"/>
                </a:lnTo>
                <a:lnTo>
                  <a:pt x="300703" y="28834"/>
                </a:lnTo>
                <a:lnTo>
                  <a:pt x="314321" y="22391"/>
                </a:lnTo>
                <a:lnTo>
                  <a:pt x="328659" y="16682"/>
                </a:lnTo>
                <a:lnTo>
                  <a:pt x="343662" y="11745"/>
                </a:lnTo>
                <a:lnTo>
                  <a:pt x="359273" y="7620"/>
                </a:lnTo>
                <a:lnTo>
                  <a:pt x="375440" y="4344"/>
                </a:lnTo>
                <a:lnTo>
                  <a:pt x="392106" y="1956"/>
                </a:lnTo>
                <a:lnTo>
                  <a:pt x="409218" y="495"/>
                </a:lnTo>
                <a:lnTo>
                  <a:pt x="426719" y="0"/>
                </a:lnTo>
              </a:path>
            </a:pathLst>
          </a:custGeom>
          <a:ln w="25907">
            <a:solidFill>
              <a:srgbClr val="62AD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38806" y="2593086"/>
            <a:ext cx="5878068" cy="1591056"/>
          </a:xfrm>
          <a:custGeom>
            <a:avLst/>
            <a:gdLst/>
            <a:ahLst/>
            <a:cxnLst/>
            <a:rect l="l" t="t" r="r" b="b"/>
            <a:pathLst>
              <a:path w="5878068" h="1591056">
                <a:moveTo>
                  <a:pt x="0" y="1591056"/>
                </a:moveTo>
                <a:lnTo>
                  <a:pt x="5878068" y="1591056"/>
                </a:lnTo>
                <a:lnTo>
                  <a:pt x="5878068" y="0"/>
                </a:lnTo>
                <a:lnTo>
                  <a:pt x="0" y="0"/>
                </a:lnTo>
                <a:lnTo>
                  <a:pt x="0" y="1591056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8806" y="2593086"/>
            <a:ext cx="5878068" cy="1591056"/>
          </a:xfrm>
          <a:custGeom>
            <a:avLst/>
            <a:gdLst/>
            <a:ahLst/>
            <a:cxnLst/>
            <a:rect l="l" t="t" r="r" b="b"/>
            <a:pathLst>
              <a:path w="5878068" h="1591056">
                <a:moveTo>
                  <a:pt x="0" y="1591056"/>
                </a:moveTo>
                <a:lnTo>
                  <a:pt x="5878068" y="1591056"/>
                </a:lnTo>
                <a:lnTo>
                  <a:pt x="5878068" y="0"/>
                </a:lnTo>
                <a:lnTo>
                  <a:pt x="0" y="0"/>
                </a:lnTo>
                <a:lnTo>
                  <a:pt x="0" y="159105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06370" y="2703525"/>
            <a:ext cx="131063" cy="274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8582" y="2703525"/>
            <a:ext cx="3184271" cy="274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74334" y="2694381"/>
            <a:ext cx="477520" cy="283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06370" y="2991866"/>
            <a:ext cx="131063" cy="274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8582" y="2991866"/>
            <a:ext cx="3712210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0114" y="2982722"/>
            <a:ext cx="1045375" cy="2834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3663" y="2991866"/>
            <a:ext cx="985520" cy="2743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8582" y="3238754"/>
            <a:ext cx="2124201" cy="2743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0328" y="3229610"/>
            <a:ext cx="1608708" cy="2834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06370" y="3526790"/>
            <a:ext cx="131063" cy="274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78582" y="3526790"/>
            <a:ext cx="5546217" cy="2743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78582" y="3773678"/>
            <a:ext cx="1275588" cy="2743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638806" y="2593086"/>
            <a:ext cx="5878068" cy="1591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627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 set of styles and control templates</a:t>
            </a:r>
          </a:p>
          <a:p>
            <a:r>
              <a:rPr lang="en-US" dirty="0" smtClean="0"/>
              <a:t>Include </a:t>
            </a:r>
            <a:r>
              <a:rPr lang="en-US" dirty="0"/>
              <a:t>as an app level resource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github.com/brianlagunas/InfragisticsThemesForMicrosoftControls</a:t>
            </a:r>
            <a:endParaRPr lang="en-US" dirty="0" smtClean="0"/>
          </a:p>
          <a:p>
            <a:r>
              <a:rPr lang="en-US" dirty="0" smtClean="0"/>
              <a:t>Dynamic: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Usually requires a restart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13" y="4176128"/>
            <a:ext cx="64198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2352</TotalTime>
  <Words>110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Wingdings</vt:lpstr>
      <vt:lpstr>Office Theme</vt:lpstr>
      <vt:lpstr>WPF and XAML</vt:lpstr>
      <vt:lpstr>Overview</vt:lpstr>
      <vt:lpstr>PowerPoint Presentation</vt:lpstr>
      <vt:lpstr>Types of resources</vt:lpstr>
      <vt:lpstr>PowerPoint Presentation</vt:lpstr>
      <vt:lpstr>PowerPoint Presentation</vt:lpstr>
      <vt:lpstr>PowerPoint Presentation</vt:lpstr>
      <vt:lpstr>PowerPoint Presentation</vt:lpstr>
      <vt:lpstr>Themes</vt:lpstr>
      <vt:lpstr>Summary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29</cp:revision>
  <dcterms:created xsi:type="dcterms:W3CDTF">2015-01-10T19:36:15Z</dcterms:created>
  <dcterms:modified xsi:type="dcterms:W3CDTF">2015-02-03T01:04:26Z</dcterms:modified>
</cp:coreProperties>
</file>