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58" r:id="rId3"/>
    <p:sldId id="259" r:id="rId4"/>
    <p:sldId id="261" r:id="rId5"/>
    <p:sldId id="265" r:id="rId6"/>
    <p:sldId id="267" r:id="rId7"/>
    <p:sldId id="271" r:id="rId8"/>
    <p:sldId id="272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70AE-7433-42C3-9D5F-2F32C8952112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AF28-150B-47C9-ACE2-56CC251D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NServiceBus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– Getting and Installing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02" y="5937670"/>
            <a:ext cx="25146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</a:t>
            </a:r>
            <a:r>
              <a:rPr lang="en-US" dirty="0" err="1" smtClean="0"/>
              <a:t>NServiceBus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2436019"/>
            <a:ext cx="6657975" cy="842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6515" y="3290500"/>
            <a:ext cx="254428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http://particular.net/NServiceBus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95439" y="3620690"/>
            <a:ext cx="320780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https://github.com/Particular/NServiceBus</a:t>
            </a:r>
          </a:p>
        </p:txBody>
      </p:sp>
    </p:spTree>
    <p:extLst>
      <p:ext uri="{BB962C8B-B14F-4D97-AF65-F5344CB8AC3E}">
        <p14:creationId xmlns:p14="http://schemas.microsoft.com/office/powerpoint/2010/main" val="223116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models</a:t>
            </a:r>
          </a:p>
          <a:p>
            <a:r>
              <a:rPr lang="en-US" dirty="0" smtClean="0"/>
              <a:t>No limitations on 4.5 and up (honor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7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.EXE will be a good tool the first time as a system needs:</a:t>
            </a:r>
          </a:p>
          <a:p>
            <a:pPr lvl="1"/>
            <a:r>
              <a:rPr lang="en-US" dirty="0" err="1" smtClean="0"/>
              <a:t>NServiceBus</a:t>
            </a:r>
            <a:r>
              <a:rPr lang="en-US" dirty="0" smtClean="0"/>
              <a:t> binaries</a:t>
            </a:r>
          </a:p>
          <a:p>
            <a:pPr lvl="1"/>
            <a:r>
              <a:rPr lang="en-US" dirty="0" smtClean="0"/>
              <a:t>Management Service</a:t>
            </a:r>
          </a:p>
          <a:p>
            <a:pPr lvl="1"/>
            <a:r>
              <a:rPr lang="en-US" dirty="0" smtClean="0"/>
              <a:t>MSMQ</a:t>
            </a:r>
          </a:p>
          <a:p>
            <a:pPr lvl="1"/>
            <a:r>
              <a:rPr lang="en-US" dirty="0" smtClean="0"/>
              <a:t>DTC</a:t>
            </a:r>
          </a:p>
          <a:p>
            <a:pPr lvl="1"/>
            <a:r>
              <a:rPr lang="en-US" dirty="0" smtClean="0"/>
              <a:t>Performance Counters</a:t>
            </a:r>
          </a:p>
          <a:p>
            <a:r>
              <a:rPr lang="en-US" dirty="0" err="1" smtClean="0"/>
              <a:t>RavenDB</a:t>
            </a:r>
            <a:r>
              <a:rPr lang="en-US" dirty="0" smtClean="0"/>
              <a:t> is no longer auto installed, but is still the default persistency model</a:t>
            </a:r>
          </a:p>
          <a:p>
            <a:pPr lvl="1"/>
            <a:r>
              <a:rPr lang="en-US" dirty="0" err="1" smtClean="0"/>
              <a:t>NServiceBus</a:t>
            </a:r>
            <a:r>
              <a:rPr lang="en-US" dirty="0" smtClean="0"/>
              <a:t> does not work with Raven 3.0</a:t>
            </a:r>
          </a:p>
          <a:p>
            <a:pPr lvl="1"/>
            <a:r>
              <a:rPr lang="en-US" dirty="0" smtClean="0"/>
              <a:t>Must use 2.5.2908 or higher, but &lt; 3.0</a:t>
            </a:r>
          </a:p>
          <a:p>
            <a:pPr lvl="1"/>
            <a:r>
              <a:rPr lang="en-US" dirty="0"/>
              <a:t>http://ravendb.net/downloads/builds</a:t>
            </a:r>
          </a:p>
        </p:txBody>
      </p:sp>
    </p:spTree>
    <p:extLst>
      <p:ext uri="{BB962C8B-B14F-4D97-AF65-F5344CB8AC3E}">
        <p14:creationId xmlns:p14="http://schemas.microsoft.com/office/powerpoint/2010/main" val="359755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NServiceBus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3" y="1558212"/>
            <a:ext cx="4019550" cy="49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1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MSMQ is installed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8" y="2097156"/>
            <a:ext cx="8004904" cy="37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0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Install </a:t>
            </a:r>
            <a:r>
              <a:rPr lang="en-US" dirty="0" err="1" smtClean="0"/>
              <a:t>RavenDB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650981"/>
            <a:ext cx="4848225" cy="3800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924" y="1801503"/>
            <a:ext cx="421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Must use 2.5.2908 or higher, but &lt; </a:t>
            </a:r>
            <a:r>
              <a:rPr lang="en-US" dirty="0" smtClean="0"/>
              <a:t>3.0</a:t>
            </a:r>
          </a:p>
          <a:p>
            <a:pPr lvl="1"/>
            <a:r>
              <a:rPr lang="en-US" dirty="0"/>
              <a:t>http://ravendb.net/downloads/builds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default on localhost:8080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081005"/>
            <a:ext cx="7658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Covered where to get </a:t>
            </a:r>
            <a:r>
              <a:rPr lang="en-US" dirty="0" err="1" smtClean="0"/>
              <a:t>NServiceBus</a:t>
            </a:r>
            <a:endParaRPr lang="en-US" dirty="0" smtClean="0"/>
          </a:p>
          <a:p>
            <a:r>
              <a:rPr lang="en-US" dirty="0" smtClean="0"/>
              <a:t>And steps through the process </a:t>
            </a:r>
            <a:r>
              <a:rPr lang="en-US" smtClean="0"/>
              <a:t>of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3284</TotalTime>
  <Words>127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 to NServiceBus</vt:lpstr>
      <vt:lpstr>Where to get NServiceBus</vt:lpstr>
      <vt:lpstr>Licensing</vt:lpstr>
      <vt:lpstr>Installation</vt:lpstr>
      <vt:lpstr>Installing NServiceBus</vt:lpstr>
      <vt:lpstr>Make sure MSMQ is installed</vt:lpstr>
      <vt:lpstr>And Install RavenDB</vt:lpstr>
      <vt:lpstr>Runs default on localhost:8080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NServiceBus</dc:title>
  <dc:creator>Michael Heydt</dc:creator>
  <cp:lastModifiedBy>Michael Heydt</cp:lastModifiedBy>
  <cp:revision>36</cp:revision>
  <dcterms:created xsi:type="dcterms:W3CDTF">2015-01-02T19:52:45Z</dcterms:created>
  <dcterms:modified xsi:type="dcterms:W3CDTF">2015-02-04T07:04:06Z</dcterms:modified>
</cp:coreProperties>
</file>