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14" r:id="rId3"/>
    <p:sldId id="269" r:id="rId4"/>
    <p:sldId id="260" r:id="rId5"/>
    <p:sldId id="266" r:id="rId6"/>
    <p:sldId id="311" r:id="rId7"/>
    <p:sldId id="312" r:id="rId8"/>
    <p:sldId id="313" r:id="rId9"/>
    <p:sldId id="327" r:id="rId10"/>
    <p:sldId id="325" r:id="rId11"/>
    <p:sldId id="326" r:id="rId12"/>
    <p:sldId id="316" r:id="rId13"/>
    <p:sldId id="323" r:id="rId14"/>
    <p:sldId id="324" r:id="rId15"/>
    <p:sldId id="319" r:id="rId16"/>
    <p:sldId id="317" r:id="rId17"/>
    <p:sldId id="318" r:id="rId18"/>
    <p:sldId id="320" r:id="rId19"/>
    <p:sldId id="322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– Building a One-Way Messaging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</a:t>
            </a:r>
            <a:r>
              <a:rPr lang="en-US" dirty="0" err="1" smtClean="0"/>
              <a:t>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ways to do it</a:t>
            </a:r>
          </a:p>
          <a:p>
            <a:pPr lvl="1"/>
            <a:r>
              <a:rPr lang="en-US" dirty="0" smtClean="0"/>
              <a:t>Convention</a:t>
            </a:r>
          </a:p>
          <a:p>
            <a:pPr lvl="1"/>
            <a:r>
              <a:rPr lang="en-US" dirty="0" smtClean="0"/>
              <a:t>Fluent</a:t>
            </a:r>
          </a:p>
          <a:p>
            <a:pPr lvl="1"/>
            <a:r>
              <a:rPr lang="en-US" dirty="0" smtClean="0"/>
              <a:t>Configuration objects</a:t>
            </a:r>
          </a:p>
          <a:p>
            <a:r>
              <a:rPr lang="en-US" dirty="0" smtClean="0"/>
              <a:t>Sets various options</a:t>
            </a:r>
          </a:p>
          <a:p>
            <a:pPr lvl="1"/>
            <a:r>
              <a:rPr lang="en-US" dirty="0" smtClean="0"/>
              <a:t>What is the name of the endpoint</a:t>
            </a:r>
          </a:p>
          <a:p>
            <a:pPr lvl="1"/>
            <a:r>
              <a:rPr lang="en-US" dirty="0" smtClean="0"/>
              <a:t>How is state of the endpoint managed</a:t>
            </a:r>
          </a:p>
          <a:p>
            <a:pPr lvl="1"/>
            <a:r>
              <a:rPr lang="en-US" dirty="0" smtClean="0"/>
              <a:t>Should the endpoints be created in MSMQ?</a:t>
            </a:r>
          </a:p>
          <a:p>
            <a:pPr lvl="1"/>
            <a:r>
              <a:rPr lang="en-US" dirty="0" smtClean="0"/>
              <a:t>What messages are handled on the endpoint?</a:t>
            </a:r>
          </a:p>
          <a:p>
            <a:pPr lvl="1"/>
            <a:r>
              <a:rPr lang="en-US" dirty="0" smtClean="0"/>
              <a:t>And what queue on which system should the endpoint be located on (the address)</a:t>
            </a:r>
          </a:p>
          <a:p>
            <a:pPr lvl="1"/>
            <a:endParaRPr lang="en-US" dirty="0"/>
          </a:p>
          <a:p>
            <a:r>
              <a:rPr lang="en-US" dirty="0" smtClean="0"/>
              <a:t>These need to be figured on both client and server</a:t>
            </a:r>
          </a:p>
          <a:p>
            <a:r>
              <a:rPr lang="en-US" dirty="0" smtClean="0"/>
              <a:t>There are default options which make it very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1158875"/>
          </a:xfrm>
        </p:spPr>
        <p:txBody>
          <a:bodyPr/>
          <a:lstStyle/>
          <a:p>
            <a:r>
              <a:rPr lang="en-US" dirty="0" err="1" smtClean="0"/>
              <a:t>AsA_Client</a:t>
            </a:r>
            <a:r>
              <a:rPr lang="en-US" dirty="0" smtClean="0"/>
              <a:t>, </a:t>
            </a:r>
            <a:r>
              <a:rPr lang="en-US" dirty="0" err="1" smtClean="0"/>
              <a:t>AsA_Server</a:t>
            </a:r>
            <a:endParaRPr lang="en-US" dirty="0" smtClean="0"/>
          </a:p>
          <a:p>
            <a:r>
              <a:rPr lang="en-US" dirty="0" err="1" smtClean="0"/>
              <a:t>IConfigureThisEndpoint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186112"/>
            <a:ext cx="8267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7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 the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95257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in memory persistence.  This is for state, not the actual messages; those will use MSMQ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And, enable installation</a:t>
            </a:r>
          </a:p>
          <a:p>
            <a:endParaRPr lang="en-US" dirty="0"/>
          </a:p>
          <a:p>
            <a:r>
              <a:rPr lang="en-US" dirty="0" smtClean="0"/>
              <a:t>This last one is important.  Otherwise, if the queues do not exist they will not be created and the programs will fault.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6" y="3235388"/>
            <a:ext cx="539115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6" y="4252135"/>
            <a:ext cx="34194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3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also create the bus fluently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2625"/>
            <a:ext cx="7240508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configuration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25625"/>
            <a:ext cx="7143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4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server</a:t>
            </a:r>
          </a:p>
          <a:p>
            <a:r>
              <a:rPr lang="en-US" dirty="0" smtClean="0"/>
              <a:t>And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2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</a:t>
            </a:r>
            <a:r>
              <a:rPr lang="en-US" dirty="0" smtClean="0"/>
              <a:t> </a:t>
            </a:r>
            <a:r>
              <a:rPr lang="en-US" dirty="0" smtClean="0"/>
              <a:t>of diagnostics will roll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8637"/>
            <a:ext cx="4975258" cy="2538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25" y="3970661"/>
            <a:ext cx="5283168" cy="20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8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start pressing enter and messages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5" y="2057885"/>
            <a:ext cx="5292499" cy="269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78" y="4250580"/>
            <a:ext cx="5040572" cy="19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5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in MSMQ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4612"/>
          </a:xfrm>
        </p:spPr>
        <p:txBody>
          <a:bodyPr/>
          <a:lstStyle/>
          <a:p>
            <a:r>
              <a:rPr lang="en-US" dirty="0" smtClean="0"/>
              <a:t>We have a lot of queues created</a:t>
            </a:r>
          </a:p>
          <a:p>
            <a:pPr lvl="1"/>
            <a:r>
              <a:rPr lang="en-US" dirty="0" smtClean="0"/>
              <a:t>1 for the client</a:t>
            </a:r>
          </a:p>
          <a:p>
            <a:pPr lvl="1"/>
            <a:r>
              <a:rPr lang="en-US" dirty="0" smtClean="0"/>
              <a:t>And 4 for the server</a:t>
            </a:r>
          </a:p>
          <a:p>
            <a:r>
              <a:rPr lang="en-US" dirty="0" smtClean="0"/>
              <a:t>Default names/address are the namespace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4" y="3618917"/>
            <a:ext cx="6450467" cy="3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also: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IBus</a:t>
            </a:r>
            <a:r>
              <a:rPr lang="en-US" dirty="0" smtClean="0"/>
              <a:t> was injected into the client.  </a:t>
            </a:r>
            <a:r>
              <a:rPr lang="en-US" dirty="0" err="1" smtClean="0"/>
              <a:t>NServiceBus</a:t>
            </a:r>
            <a:r>
              <a:rPr lang="en-US" dirty="0" smtClean="0"/>
              <a:t> uses </a:t>
            </a:r>
            <a:r>
              <a:rPr lang="en-US" dirty="0" err="1" smtClean="0"/>
              <a:t>IoC</a:t>
            </a:r>
            <a:r>
              <a:rPr lang="en-US" dirty="0" smtClean="0"/>
              <a:t> and can also be configured to us </a:t>
            </a:r>
            <a:r>
              <a:rPr lang="en-US" dirty="0" err="1" smtClean="0"/>
              <a:t>Ninject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Also, heavy use of long interface names for various roles (which I like)</a:t>
            </a:r>
          </a:p>
          <a:p>
            <a:pPr lvl="1"/>
            <a:r>
              <a:rPr lang="en-US" dirty="0" err="1" smtClean="0"/>
              <a:t>IWantToRunWhenBusStartsAndStops</a:t>
            </a:r>
            <a:endParaRPr lang="en-US" dirty="0" smtClean="0"/>
          </a:p>
          <a:p>
            <a:pPr lvl="1"/>
            <a:r>
              <a:rPr lang="en-US" dirty="0" err="1" smtClean="0"/>
              <a:t>IHandleMessages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store and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73450" cy="4351338"/>
          </a:xfrm>
        </p:spPr>
        <p:txBody>
          <a:bodyPr/>
          <a:lstStyle/>
          <a:p>
            <a:r>
              <a:rPr lang="en-US" dirty="0" smtClean="0"/>
              <a:t>Client puts a message in a queue on the server</a:t>
            </a:r>
          </a:p>
          <a:p>
            <a:r>
              <a:rPr lang="en-US" dirty="0" smtClean="0"/>
              <a:t>Then goes on its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30" y="1825625"/>
            <a:ext cx="2781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One-way messaging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Configure server to listen for a message on an endpoint</a:t>
            </a:r>
          </a:p>
          <a:p>
            <a:r>
              <a:rPr lang="en-US" dirty="0" smtClean="0"/>
              <a:t>And a client which sends a message to that servers queue</a:t>
            </a:r>
          </a:p>
          <a:p>
            <a:r>
              <a:rPr lang="en-US" dirty="0" smtClean="0"/>
              <a:t>The message is derived from </a:t>
            </a:r>
            <a:r>
              <a:rPr lang="en-US" dirty="0" err="1" smtClean="0"/>
              <a:t>IMessage</a:t>
            </a:r>
            <a:r>
              <a:rPr lang="en-US" dirty="0" smtClean="0"/>
              <a:t> or </a:t>
            </a:r>
            <a:r>
              <a:rPr lang="en-US" dirty="0" err="1" smtClean="0"/>
              <a:t>ICommand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project, add </a:t>
            </a:r>
            <a:r>
              <a:rPr lang="en-US" dirty="0" err="1" smtClean="0"/>
              <a:t>NServiceBus</a:t>
            </a:r>
            <a:r>
              <a:rPr lang="en-US" dirty="0" smtClean="0"/>
              <a:t> references</a:t>
            </a:r>
          </a:p>
          <a:p>
            <a:r>
              <a:rPr lang="en-US" dirty="0" smtClean="0"/>
              <a:t>Create a message</a:t>
            </a:r>
          </a:p>
          <a:p>
            <a:r>
              <a:rPr lang="en-US" dirty="0" smtClean="0"/>
              <a:t>Create a service endpoint</a:t>
            </a:r>
          </a:p>
          <a:p>
            <a:r>
              <a:rPr lang="en-US" dirty="0" smtClean="0"/>
              <a:t>Create a message handler</a:t>
            </a:r>
          </a:p>
          <a:p>
            <a:r>
              <a:rPr lang="en-US" dirty="0" smtClean="0"/>
              <a:t>Add persistence</a:t>
            </a:r>
          </a:p>
          <a:p>
            <a:r>
              <a:rPr lang="en-US" dirty="0" smtClean="0"/>
              <a:t>Create a host</a:t>
            </a:r>
          </a:p>
          <a:p>
            <a:r>
              <a:rPr lang="en-US" dirty="0" smtClean="0"/>
              <a:t>Send a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install (for the app only)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" y="1394853"/>
            <a:ext cx="7790048" cy="5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NServiceBus.Interfaces</a:t>
            </a:r>
            <a:endParaRPr lang="en-US" dirty="0" smtClean="0"/>
          </a:p>
          <a:p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err="1" smtClean="0"/>
              <a:t>NServiceBus.Host</a:t>
            </a:r>
            <a:endParaRPr lang="en-US" dirty="0" smtClean="0"/>
          </a:p>
          <a:p>
            <a:r>
              <a:rPr lang="en-US" dirty="0" err="1" smtClean="0"/>
              <a:t>NServiceBus.Testing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83514" cy="34648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Any object based on </a:t>
            </a:r>
            <a:r>
              <a:rPr lang="en-US" dirty="0" err="1" smtClean="0"/>
              <a:t>IMessage</a:t>
            </a:r>
            <a:endParaRPr lang="en-US" dirty="0" smtClean="0"/>
          </a:p>
          <a:p>
            <a:r>
              <a:rPr lang="en-US" dirty="0" smtClean="0"/>
              <a:t>“Commands” are based on </a:t>
            </a:r>
            <a:r>
              <a:rPr lang="en-US" dirty="0" err="1" smtClean="0"/>
              <a:t>ICommand</a:t>
            </a:r>
            <a:endParaRPr lang="en-US" dirty="0" smtClean="0"/>
          </a:p>
          <a:p>
            <a:r>
              <a:rPr lang="en-US" dirty="0" err="1" smtClean="0"/>
              <a:t>NServiceBus</a:t>
            </a:r>
            <a:r>
              <a:rPr lang="en-US" dirty="0" smtClean="0"/>
              <a:t> applies command semantics to those messages (in the mindset of CQRS)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89" y="1027907"/>
            <a:ext cx="4638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621236" cy="1822644"/>
          </a:xfrm>
        </p:spPr>
        <p:txBody>
          <a:bodyPr/>
          <a:lstStyle/>
          <a:p>
            <a:r>
              <a:rPr lang="en-US" dirty="0" smtClean="0"/>
              <a:t>Implements </a:t>
            </a:r>
            <a:r>
              <a:rPr lang="en-US" dirty="0" err="1" smtClean="0"/>
              <a:t>IHandleMessage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077093"/>
            <a:ext cx="8067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67050" cy="4351338"/>
          </a:xfrm>
        </p:spPr>
        <p:txBody>
          <a:bodyPr/>
          <a:lstStyle/>
          <a:p>
            <a:r>
              <a:rPr lang="en-US" dirty="0" smtClean="0"/>
              <a:t>Calls </a:t>
            </a:r>
            <a:r>
              <a:rPr lang="en-US" dirty="0" err="1" smtClean="0"/>
              <a:t>Bus.Send</a:t>
            </a:r>
            <a:r>
              <a:rPr lang="en-US" dirty="0" smtClean="0"/>
              <a:t>() passing it a message and the name of the queue to deliver it to</a:t>
            </a:r>
          </a:p>
          <a:p>
            <a:r>
              <a:rPr lang="en-US" dirty="0" smtClean="0"/>
              <a:t>Client goes on its business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18" y="1825625"/>
            <a:ext cx="5160844" cy="4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7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endpoint in the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name of the endpoint</a:t>
            </a:r>
          </a:p>
          <a:p>
            <a:r>
              <a:rPr lang="en-US" dirty="0" smtClean="0"/>
              <a:t>Which represents a configuration entry which has many parameters such as:</a:t>
            </a:r>
          </a:p>
          <a:p>
            <a:pPr lvl="1"/>
            <a:r>
              <a:rPr lang="en-US" dirty="0" smtClean="0"/>
              <a:t>Which machine and queue on that machine</a:t>
            </a:r>
          </a:p>
          <a:p>
            <a:pPr lvl="1"/>
            <a:r>
              <a:rPr lang="en-US" dirty="0" smtClean="0"/>
              <a:t>What messages can be sent or read from the endpoint</a:t>
            </a:r>
          </a:p>
          <a:p>
            <a:pPr lvl="1"/>
            <a:r>
              <a:rPr lang="en-US" dirty="0" smtClean="0"/>
              <a:t>Various durability parameters</a:t>
            </a:r>
          </a:p>
          <a:p>
            <a:pPr lvl="1"/>
            <a:r>
              <a:rPr lang="en-US" dirty="0" smtClean="0"/>
              <a:t>Security / authorization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1788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3350</TotalTime>
  <Words>443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 to NServiceBus</vt:lpstr>
      <vt:lpstr>This is store and forward</vt:lpstr>
      <vt:lpstr>Steps</vt:lpstr>
      <vt:lpstr>NuGet install (for the app only)</vt:lpstr>
      <vt:lpstr>Packages</vt:lpstr>
      <vt:lpstr>Message</vt:lpstr>
      <vt:lpstr>Receiver</vt:lpstr>
      <vt:lpstr>Sender</vt:lpstr>
      <vt:lpstr>The endpoint in the send</vt:lpstr>
      <vt:lpstr>Configuring the EndPoint</vt:lpstr>
      <vt:lpstr>Convention based</vt:lpstr>
      <vt:lpstr>Configure a the endpoint</vt:lpstr>
      <vt:lpstr>We can also create the bus fluently</vt:lpstr>
      <vt:lpstr>Or using configuration objects</vt:lpstr>
      <vt:lpstr>Start…</vt:lpstr>
      <vt:lpstr>A lot of diagnostics will roll by</vt:lpstr>
      <vt:lpstr>But start pressing enter and messages flow</vt:lpstr>
      <vt:lpstr>Over in MSMQ Manager</vt:lpstr>
      <vt:lpstr>Note also: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40</cp:revision>
  <dcterms:created xsi:type="dcterms:W3CDTF">2015-01-02T19:52:45Z</dcterms:created>
  <dcterms:modified xsi:type="dcterms:W3CDTF">2015-02-04T07:47:17Z</dcterms:modified>
</cp:coreProperties>
</file>