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15" r:id="rId3"/>
    <p:sldId id="316" r:id="rId4"/>
    <p:sldId id="317" r:id="rId5"/>
    <p:sldId id="319" r:id="rId6"/>
    <p:sldId id="318" r:id="rId7"/>
    <p:sldId id="320" r:id="rId8"/>
    <p:sldId id="269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– </a:t>
            </a:r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Fault Tolerant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– Durable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</a:t>
            </a:r>
            <a:r>
              <a:rPr lang="en-US" dirty="0" smtClean="0"/>
              <a:t> Bus has two-level fault tolerance capabilities using durable messaging</a:t>
            </a:r>
          </a:p>
          <a:p>
            <a:r>
              <a:rPr lang="en-US" dirty="0" smtClean="0"/>
              <a:t>First level: If a message cannot be received by a destination, or the destination throws an exception, the message will be redelivered instantly and repeatedly for a fixed number of intervals </a:t>
            </a:r>
          </a:p>
          <a:p>
            <a:r>
              <a:rPr lang="en-US" dirty="0" smtClean="0"/>
              <a:t>Second level:  After first level fails, will implement retries at longer durations for a specific number of attempts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 Retry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52089"/>
            <a:ext cx="7886700" cy="2929255"/>
          </a:xfrm>
        </p:spPr>
        <p:txBody>
          <a:bodyPr>
            <a:normAutofit/>
          </a:bodyPr>
          <a:lstStyle/>
          <a:p>
            <a:r>
              <a:rPr lang="en-US" dirty="0" smtClean="0"/>
              <a:t>Turn on or off.</a:t>
            </a:r>
          </a:p>
          <a:p>
            <a:r>
              <a:rPr lang="en-US" dirty="0" smtClean="0"/>
              <a:t>Time increase interval</a:t>
            </a:r>
          </a:p>
          <a:p>
            <a:r>
              <a:rPr lang="en-US" dirty="0" smtClean="0"/>
              <a:t>Number of retries</a:t>
            </a:r>
          </a:p>
          <a:p>
            <a:endParaRPr lang="en-US" dirty="0"/>
          </a:p>
          <a:p>
            <a:r>
              <a:rPr lang="en-US" dirty="0" smtClean="0"/>
              <a:t>Default is to try after 10s, then another 20s, and then another 30s, after the first-level fails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8102"/>
            <a:ext cx="7462457" cy="13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SLR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74191"/>
          </a:xfrm>
        </p:spPr>
        <p:txBody>
          <a:bodyPr/>
          <a:lstStyle/>
          <a:p>
            <a:r>
              <a:rPr lang="en-US" dirty="0" smtClean="0"/>
              <a:t>The message will be delivered to the specified error 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957512"/>
            <a:ext cx="84010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Back to Source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is provided that you can use to send messages in the error queue back to where they should have been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10183"/>
          </a:xfrm>
        </p:spPr>
        <p:txBody>
          <a:bodyPr/>
          <a:lstStyle/>
          <a:p>
            <a:r>
              <a:rPr lang="en-US" dirty="0" smtClean="0"/>
              <a:t>Services can also be configured to have all messages delivered to an audit 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9" y="2863342"/>
            <a:ext cx="7437692" cy="8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Fault Tolerant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Exactly the same as </a:t>
            </a:r>
            <a:r>
              <a:rPr lang="en-US" dirty="0" smtClean="0"/>
              <a:t>a one-way</a:t>
            </a:r>
            <a:r>
              <a:rPr lang="en-US" dirty="0"/>
              <a:t>, but with some different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Exactly the same as one way, but with some different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One-way messaging example</a:t>
            </a:r>
          </a:p>
          <a:p>
            <a:r>
              <a:rPr lang="en-US" dirty="0" smtClean="0"/>
              <a:t>Simple implementation of messaging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3325</TotalTime>
  <Words>212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 to NServiceBus</vt:lpstr>
      <vt:lpstr>Fault Tolerance – Durable Messaging</vt:lpstr>
      <vt:lpstr>Second Level Retry Config</vt:lpstr>
      <vt:lpstr>After SLR Fails</vt:lpstr>
      <vt:lpstr>Send Back to Source Queue</vt:lpstr>
      <vt:lpstr>Auditing</vt:lpstr>
      <vt:lpstr>Creating a Fault Tolerant App</vt:lpstr>
      <vt:lpstr>Steps</vt:lpstr>
      <vt:lpstr>Summary</vt:lpstr>
      <vt:lpstr>Demo: Fault Tolerant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41</cp:revision>
  <dcterms:created xsi:type="dcterms:W3CDTF">2015-01-02T19:52:45Z</dcterms:created>
  <dcterms:modified xsi:type="dcterms:W3CDTF">2015-02-04T07:49:35Z</dcterms:modified>
</cp:coreProperties>
</file>