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9" r:id="rId3"/>
    <p:sldId id="260" r:id="rId4"/>
    <p:sldId id="266" r:id="rId5"/>
    <p:sldId id="311" r:id="rId6"/>
    <p:sldId id="312" r:id="rId7"/>
    <p:sldId id="313" r:id="rId8"/>
    <p:sldId id="314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Getting and Installing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One way messaging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project, add </a:t>
            </a:r>
            <a:r>
              <a:rPr lang="en-US" dirty="0" err="1" smtClean="0"/>
              <a:t>NServiceBus</a:t>
            </a:r>
            <a:r>
              <a:rPr lang="en-US" dirty="0" smtClean="0"/>
              <a:t> references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message</a:t>
            </a:r>
          </a:p>
          <a:p>
            <a:r>
              <a:rPr lang="en-US" dirty="0" smtClean="0"/>
              <a:t>Create a service endpoint</a:t>
            </a:r>
          </a:p>
          <a:p>
            <a:r>
              <a:rPr lang="en-US" dirty="0" smtClean="0"/>
              <a:t>Create a message handler</a:t>
            </a:r>
          </a:p>
          <a:p>
            <a:r>
              <a:rPr lang="en-US" dirty="0" smtClean="0"/>
              <a:t>Add persistence</a:t>
            </a:r>
          </a:p>
          <a:p>
            <a:r>
              <a:rPr lang="en-US" dirty="0" smtClean="0"/>
              <a:t>Create a host</a:t>
            </a:r>
          </a:p>
          <a:p>
            <a:r>
              <a:rPr lang="en-US" dirty="0" smtClean="0"/>
              <a:t>Send a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install (for the app only)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" y="1394853"/>
            <a:ext cx="7790048" cy="5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NServiceBus.Interfaces</a:t>
            </a:r>
            <a:endParaRPr lang="en-US" dirty="0" smtClean="0"/>
          </a:p>
          <a:p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err="1" smtClean="0"/>
              <a:t>NServiceBus.Host</a:t>
            </a:r>
            <a:endParaRPr lang="en-US" dirty="0" smtClean="0"/>
          </a:p>
          <a:p>
            <a:r>
              <a:rPr lang="en-US" dirty="0" err="1" smtClean="0"/>
              <a:t>NServiceBus.Testing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83514" cy="34648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Any object based on </a:t>
            </a:r>
            <a:r>
              <a:rPr lang="en-US" dirty="0" err="1" smtClean="0"/>
              <a:t>IMessage</a:t>
            </a:r>
            <a:endParaRPr lang="en-US" dirty="0" smtClean="0"/>
          </a:p>
          <a:p>
            <a:r>
              <a:rPr lang="en-US" dirty="0" smtClean="0"/>
              <a:t>“Commands” are based on </a:t>
            </a:r>
            <a:r>
              <a:rPr lang="en-US" dirty="0" err="1" smtClean="0"/>
              <a:t>ICommand</a:t>
            </a:r>
            <a:endParaRPr lang="en-US" dirty="0" smtClean="0"/>
          </a:p>
          <a:p>
            <a:r>
              <a:rPr lang="en-US" dirty="0" err="1" smtClean="0"/>
              <a:t>NServiceBus</a:t>
            </a:r>
            <a:r>
              <a:rPr lang="en-US" dirty="0" smtClean="0"/>
              <a:t> applies command semantics to those messages (in the mindset of CQRS)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89" y="1027907"/>
            <a:ext cx="4638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621236" cy="1822644"/>
          </a:xfrm>
        </p:spPr>
        <p:txBody>
          <a:bodyPr/>
          <a:lstStyle/>
          <a:p>
            <a:r>
              <a:rPr lang="en-US" dirty="0" smtClean="0"/>
              <a:t>Implements </a:t>
            </a:r>
            <a:r>
              <a:rPr lang="en-US" dirty="0" err="1" smtClean="0"/>
              <a:t>IHandleMessage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928062"/>
            <a:ext cx="8067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51668" cy="4351338"/>
          </a:xfrm>
        </p:spPr>
        <p:txBody>
          <a:bodyPr/>
          <a:lstStyle/>
          <a:p>
            <a:r>
              <a:rPr lang="en-US" dirty="0" smtClean="0"/>
              <a:t>Uses “</a:t>
            </a:r>
            <a:r>
              <a:rPr lang="en-US" dirty="0" err="1" smtClean="0"/>
              <a:t>Bus.Send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50" y="1825625"/>
            <a:ext cx="5116246" cy="47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7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addresses </a:t>
            </a:r>
            <a:r>
              <a:rPr lang="en-US" smtClean="0"/>
              <a:t>for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4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One-way messaging example</a:t>
            </a:r>
          </a:p>
          <a:p>
            <a:r>
              <a:rPr lang="en-US" dirty="0" smtClean="0"/>
              <a:t>Simple implementation of messaging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</TotalTime>
  <Words>107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 to NServiceBus</vt:lpstr>
      <vt:lpstr>Steps</vt:lpstr>
      <vt:lpstr>NuGet install (for the app only)</vt:lpstr>
      <vt:lpstr>Packages</vt:lpstr>
      <vt:lpstr>Message</vt:lpstr>
      <vt:lpstr>Receiver</vt:lpstr>
      <vt:lpstr>Sender</vt:lpstr>
      <vt:lpstr>And some configuration</vt:lpstr>
      <vt:lpstr>Summary</vt:lpstr>
      <vt:lpstr>Demo: One way messaging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36</cp:revision>
  <dcterms:created xsi:type="dcterms:W3CDTF">2015-01-02T19:52:45Z</dcterms:created>
  <dcterms:modified xsi:type="dcterms:W3CDTF">2015-02-04T03:45:23Z</dcterms:modified>
</cp:coreProperties>
</file>