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99" r:id="rId3"/>
    <p:sldId id="300" r:id="rId4"/>
    <p:sldId id="27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84" d="100"/>
          <a:sy n="84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4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2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7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5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9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6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5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0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NServiceBus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 – Distributed Transactions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802" y="5937670"/>
            <a:ext cx="2514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is fully DTC enabled</a:t>
            </a:r>
          </a:p>
          <a:p>
            <a:r>
              <a:rPr lang="en-US" dirty="0" smtClean="0"/>
              <a:t>By default, endpoints with </a:t>
            </a:r>
            <a:r>
              <a:rPr lang="en-US" dirty="0" err="1" smtClean="0"/>
              <a:t>AsA_Client</a:t>
            </a:r>
            <a:r>
              <a:rPr lang="en-US" dirty="0" smtClean="0"/>
              <a:t> have DTC disabled, and </a:t>
            </a:r>
            <a:r>
              <a:rPr lang="en-US" dirty="0" err="1" smtClean="0"/>
              <a:t>AsA_Server</a:t>
            </a:r>
            <a:r>
              <a:rPr lang="en-US" dirty="0" smtClean="0"/>
              <a:t> is enabled</a:t>
            </a:r>
          </a:p>
          <a:p>
            <a:r>
              <a:rPr lang="en-US" dirty="0" smtClean="0"/>
              <a:t>If a transactional endpoint encounters and exception, </a:t>
            </a:r>
            <a:r>
              <a:rPr lang="en-US" dirty="0" err="1" smtClean="0"/>
              <a:t>NServiceBus</a:t>
            </a:r>
            <a:r>
              <a:rPr lang="en-US" dirty="0" smtClean="0"/>
              <a:t> will go through first and second level retries</a:t>
            </a:r>
          </a:p>
          <a:p>
            <a:r>
              <a:rPr lang="en-US" dirty="0" smtClean="0"/>
              <a:t>If those all fail, then any transactions committed in the service will be rolled back, as wall as on any other wrapping 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5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need to do to support Distributed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422142" cy="4351338"/>
          </a:xfrm>
        </p:spPr>
        <p:txBody>
          <a:bodyPr/>
          <a:lstStyle/>
          <a:p>
            <a:r>
              <a:rPr lang="en-US" dirty="0" smtClean="0"/>
              <a:t>Make sure DTC service is running</a:t>
            </a:r>
          </a:p>
          <a:p>
            <a:r>
              <a:rPr lang="en-US" dirty="0" smtClean="0"/>
              <a:t>Make sure your endpoint is transaction enabled</a:t>
            </a:r>
          </a:p>
          <a:p>
            <a:r>
              <a:rPr lang="en-US" dirty="0" smtClean="0"/>
              <a:t>That’s 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702" y="1825625"/>
            <a:ext cx="4956108" cy="32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3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smtClean="0"/>
              <a:t>Transactional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3441</TotalTime>
  <Words>98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 to NServiceBus</vt:lpstr>
      <vt:lpstr>Transaction support</vt:lpstr>
      <vt:lpstr>Things you need to do to support Distributed Transactions</vt:lpstr>
      <vt:lpstr>Demo: Transactional Processing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NServiceBus</dc:title>
  <dc:creator>Michael Heydt</dc:creator>
  <cp:lastModifiedBy>Michael Heydt</cp:lastModifiedBy>
  <cp:revision>43</cp:revision>
  <dcterms:created xsi:type="dcterms:W3CDTF">2015-01-02T19:52:45Z</dcterms:created>
  <dcterms:modified xsi:type="dcterms:W3CDTF">2015-02-04T07:56:03Z</dcterms:modified>
</cp:coreProperties>
</file>