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9" r:id="rId3"/>
    <p:sldId id="301" r:id="rId4"/>
    <p:sldId id="300" r:id="rId5"/>
    <p:sldId id="302" r:id="rId6"/>
    <p:sldId id="303" r:id="rId7"/>
    <p:sldId id="304" r:id="rId8"/>
    <p:sldId id="30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 – Publish And Subscribe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Pub Sub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messages must support </a:t>
            </a:r>
            <a:r>
              <a:rPr lang="en-US" dirty="0" err="1" smtClean="0"/>
              <a:t>IEvent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Client registers subscription intent</a:t>
            </a:r>
          </a:p>
          <a:p>
            <a:r>
              <a:rPr lang="en-US" dirty="0" smtClean="0"/>
              <a:t>Publisher optionally declares itself </a:t>
            </a:r>
            <a:r>
              <a:rPr lang="en-US" dirty="0" err="1" smtClean="0"/>
              <a:t>AsA_Publisher</a:t>
            </a:r>
            <a:endParaRPr lang="en-US" dirty="0" smtClean="0"/>
          </a:p>
          <a:p>
            <a:pPr lvl="1"/>
            <a:r>
              <a:rPr lang="en-US" dirty="0" smtClean="0"/>
              <a:t>Will provide persistence to subscriptions</a:t>
            </a:r>
          </a:p>
          <a:p>
            <a:r>
              <a:rPr lang="en-US" dirty="0" smtClean="0"/>
              <a:t>Publisher calls </a:t>
            </a:r>
            <a:r>
              <a:rPr lang="en-US" dirty="0" err="1" smtClean="0"/>
              <a:t>Bus.Publish</a:t>
            </a:r>
            <a:endParaRPr lang="en-US" dirty="0" smtClean="0"/>
          </a:p>
          <a:p>
            <a:r>
              <a:rPr lang="en-US" dirty="0" smtClean="0"/>
              <a:t>Messages get delivered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IEvent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02102" cy="4351338"/>
          </a:xfrm>
        </p:spPr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only allows objects implementing </a:t>
            </a:r>
            <a:r>
              <a:rPr lang="en-US" dirty="0" err="1" smtClean="0"/>
              <a:t>IEvent</a:t>
            </a:r>
            <a:r>
              <a:rPr lang="en-US" dirty="0" smtClean="0"/>
              <a:t> to be published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42" y="1825625"/>
            <a:ext cx="4481269" cy="16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subscription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20974" cy="4351338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IHandleMessages</a:t>
            </a:r>
            <a:r>
              <a:rPr lang="en-US" dirty="0" smtClean="0"/>
              <a:t>, but for subscriptions</a:t>
            </a:r>
          </a:p>
          <a:p>
            <a:r>
              <a:rPr lang="en-US" dirty="0" smtClean="0"/>
              <a:t>Type must implement </a:t>
            </a:r>
            <a:r>
              <a:rPr lang="en-US" dirty="0" err="1" smtClean="0"/>
              <a:t>IEvent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825625"/>
            <a:ext cx="4286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Declares itself </a:t>
            </a:r>
            <a:r>
              <a:rPr lang="en-US" dirty="0" err="1" smtClean="0"/>
              <a:t>AsA_Publisher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27782" cy="4351338"/>
          </a:xfrm>
        </p:spPr>
        <p:txBody>
          <a:bodyPr/>
          <a:lstStyle/>
          <a:p>
            <a:r>
              <a:rPr lang="en-US" dirty="0" smtClean="0"/>
              <a:t>This is optional, but allows persistence of subscriptions</a:t>
            </a:r>
          </a:p>
          <a:p>
            <a:r>
              <a:rPr lang="en-US" dirty="0" smtClean="0"/>
              <a:t>The process of subscription is tracked, controlled and can be secured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902142"/>
            <a:ext cx="4829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6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sends messages when it feels like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71750" cy="4351338"/>
          </a:xfrm>
        </p:spPr>
        <p:txBody>
          <a:bodyPr/>
          <a:lstStyle/>
          <a:p>
            <a:r>
              <a:rPr lang="en-US" dirty="0" smtClean="0"/>
              <a:t>And </a:t>
            </a:r>
            <a:r>
              <a:rPr lang="en-US" dirty="0" err="1" smtClean="0"/>
              <a:t>NServiceBus</a:t>
            </a:r>
            <a:r>
              <a:rPr lang="en-US" dirty="0" smtClean="0"/>
              <a:t> delivers it to all subscribers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61" y="1825625"/>
            <a:ext cx="5260397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 in Pub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request can be authenticated</a:t>
            </a:r>
          </a:p>
          <a:p>
            <a:r>
              <a:rPr lang="en-US" dirty="0" smtClean="0"/>
              <a:t>Multiple message types can be published to a queue</a:t>
            </a:r>
          </a:p>
          <a:p>
            <a:r>
              <a:rPr lang="en-US" dirty="0" smtClean="0"/>
              <a:t>Clients can listen for only specific types of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6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Pub Sub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3459</TotalTime>
  <Words>136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 to NServiceBus</vt:lpstr>
      <vt:lpstr>How to create a Pub Sub System</vt:lpstr>
      <vt:lpstr>Implement IEvent</vt:lpstr>
      <vt:lpstr>Client subscription intent</vt:lpstr>
      <vt:lpstr>Server Declares itself AsA_Publisher</vt:lpstr>
      <vt:lpstr>Publisher sends messages when it feels like it</vt:lpstr>
      <vt:lpstr>Other options in Pub Sub</vt:lpstr>
      <vt:lpstr>Demo: Pub Sub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46</cp:revision>
  <dcterms:created xsi:type="dcterms:W3CDTF">2015-01-02T19:52:45Z</dcterms:created>
  <dcterms:modified xsi:type="dcterms:W3CDTF">2015-02-04T08:23:31Z</dcterms:modified>
</cp:coreProperties>
</file>