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 – Full Duplex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02" y="5937670"/>
            <a:ext cx="2514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Duplex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Models the standard RPC mechanism</a:t>
            </a:r>
          </a:p>
          <a:p>
            <a:r>
              <a:rPr lang="en-US" dirty="0" smtClean="0"/>
              <a:t>It is really two correlated one-way </a:t>
            </a:r>
            <a:r>
              <a:rPr lang="en-US" dirty="0" err="1" smtClean="0"/>
              <a:t>async</a:t>
            </a:r>
            <a:r>
              <a:rPr lang="en-US" dirty="0" smtClean="0"/>
              <a:t> messages</a:t>
            </a:r>
          </a:p>
          <a:p>
            <a:r>
              <a:rPr lang="en-US" dirty="0" smtClean="0"/>
              <a:t>Request does not block waiting for reply</a:t>
            </a:r>
          </a:p>
          <a:p>
            <a:r>
              <a:rPr lang="en-US" dirty="0" smtClean="0"/>
              <a:t>But, the response is sent back to only the caller</a:t>
            </a:r>
          </a:p>
          <a:p>
            <a:pPr lvl="1"/>
            <a:r>
              <a:rPr lang="en-US" dirty="0" err="1" smtClean="0"/>
              <a:t>NServiceBus</a:t>
            </a:r>
            <a:r>
              <a:rPr lang="en-US" dirty="0" smtClean="0"/>
              <a:t> embeds message correlations IDs in the message headers to relate the return message to wher</a:t>
            </a:r>
            <a:r>
              <a:rPr lang="en-US" dirty="0" smtClean="0"/>
              <a:t>e it should go</a:t>
            </a:r>
          </a:p>
          <a:p>
            <a:r>
              <a:rPr lang="en-US" dirty="0" smtClean="0"/>
              <a:t>Messages are design in pairs – the request and the response</a:t>
            </a:r>
          </a:p>
          <a:p>
            <a:r>
              <a:rPr lang="en-US" dirty="0" smtClean="0"/>
              <a:t>A server that receives the request object </a:t>
            </a:r>
            <a:r>
              <a:rPr lang="en-US" dirty="0" err="1" smtClean="0"/>
              <a:t>Bus.Reply’s</a:t>
            </a:r>
            <a:r>
              <a:rPr lang="en-US" dirty="0" smtClean="0"/>
              <a:t> the response message</a:t>
            </a:r>
          </a:p>
          <a:p>
            <a:r>
              <a:rPr lang="en-US" dirty="0" smtClean="0"/>
              <a:t>A Client </a:t>
            </a:r>
            <a:r>
              <a:rPr lang="en-US" dirty="0" err="1" smtClean="0"/>
              <a:t>IHandleMessages</a:t>
            </a:r>
            <a:r>
              <a:rPr lang="en-US" dirty="0" smtClean="0"/>
              <a:t>&lt;</a:t>
            </a:r>
            <a:r>
              <a:rPr lang="en-US" dirty="0" err="1" smtClean="0"/>
              <a:t>ResponseMessage</a:t>
            </a:r>
            <a:r>
              <a:rPr lang="en-US" dirty="0" smtClean="0"/>
              <a:t>&gt; and will receive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5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messages for an Add service: 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966912"/>
            <a:ext cx="82391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3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433637"/>
            <a:ext cx="6829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handles the response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924050"/>
            <a:ext cx="80295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2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sends a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3" y="1932432"/>
            <a:ext cx="57245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9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is received and replies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94" y="1690689"/>
            <a:ext cx="5542910" cy="493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2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Client’s handler receives the reply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receipt is </a:t>
            </a:r>
            <a:r>
              <a:rPr lang="en-US" dirty="0" err="1" smtClean="0"/>
              <a:t>async</a:t>
            </a:r>
            <a:r>
              <a:rPr lang="en-US" dirty="0" smtClean="0"/>
              <a:t> from the request</a:t>
            </a:r>
          </a:p>
          <a:p>
            <a:r>
              <a:rPr lang="en-US" dirty="0" smtClean="0"/>
              <a:t>Although </a:t>
            </a:r>
            <a:r>
              <a:rPr lang="en-US" dirty="0" err="1" smtClean="0"/>
              <a:t>NServiceBus</a:t>
            </a:r>
            <a:r>
              <a:rPr lang="en-US" dirty="0" smtClean="0"/>
              <a:t> correlates the request / reply messages along the bus, you still need to do this manually with your messages if you want need it</a:t>
            </a:r>
          </a:p>
          <a:p>
            <a:r>
              <a:rPr lang="en-US" dirty="0" smtClean="0"/>
              <a:t>Hence, in this example there is a </a:t>
            </a:r>
            <a:r>
              <a:rPr lang="en-US" dirty="0" err="1" smtClean="0"/>
              <a:t>Guid</a:t>
            </a:r>
            <a:r>
              <a:rPr lang="en-US" dirty="0" smtClean="0"/>
              <a:t> Id in the message that could be used to relate the result of the addition to the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Full </a:t>
            </a:r>
            <a:r>
              <a:rPr lang="en-US" smtClean="0"/>
              <a:t>Duplex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3460</TotalTime>
  <Words>187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 to NServiceBus</vt:lpstr>
      <vt:lpstr>Full Duplex Communication</vt:lpstr>
      <vt:lpstr>Example messages for an Add service: Request</vt:lpstr>
      <vt:lpstr>Response message</vt:lpstr>
      <vt:lpstr>Client handles the response message</vt:lpstr>
      <vt:lpstr>Client sends a message</vt:lpstr>
      <vt:lpstr>Message is received and replies</vt:lpstr>
      <vt:lpstr>Client’s handler receives the reply</vt:lpstr>
      <vt:lpstr>Demo: Full Duplex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NServiceBus</dc:title>
  <dc:creator>Michael Heydt</dc:creator>
  <cp:lastModifiedBy>Michael Heydt</cp:lastModifiedBy>
  <cp:revision>47</cp:revision>
  <dcterms:created xsi:type="dcterms:W3CDTF">2015-01-02T19:52:45Z</dcterms:created>
  <dcterms:modified xsi:type="dcterms:W3CDTF">2015-02-04T08:41:27Z</dcterms:modified>
</cp:coreProperties>
</file>