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– WCF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Woot!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126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an </a:t>
            </a:r>
            <a:r>
              <a:rPr lang="en-US" smtClean="0"/>
              <a:t>issue though…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send stuff this way, but we don’t get anything back.</a:t>
            </a:r>
          </a:p>
          <a:p>
            <a:r>
              <a:rPr lang="en-US" dirty="0" smtClean="0"/>
              <a:t>If we believe in the C in CQRS, then this is ok</a:t>
            </a:r>
          </a:p>
          <a:p>
            <a:r>
              <a:rPr lang="en-US" dirty="0" smtClean="0"/>
              <a:t>We can do things such that pub sub replies or request reply responses are routed to a gateway </a:t>
            </a:r>
            <a:r>
              <a:rPr lang="en-US" dirty="0" err="1" smtClean="0"/>
              <a:t>NServiceBus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That gateway service will then send those message via </a:t>
            </a:r>
            <a:r>
              <a:rPr lang="en-US" dirty="0" err="1" smtClean="0"/>
              <a:t>WebSocket</a:t>
            </a:r>
            <a:r>
              <a:rPr lang="en-US" dirty="0" smtClean="0"/>
              <a:t> / </a:t>
            </a:r>
            <a:r>
              <a:rPr lang="en-US" dirty="0" err="1" smtClean="0"/>
              <a:t>SignalR</a:t>
            </a:r>
            <a:r>
              <a:rPr lang="en-US" dirty="0" smtClean="0"/>
              <a:t> back to the original source!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WCF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is tied fairly tightly to .NET based applications</a:t>
            </a:r>
          </a:p>
          <a:p>
            <a:r>
              <a:rPr lang="en-US" dirty="0" smtClean="0"/>
              <a:t>It generally requires MSMQ on a local system</a:t>
            </a:r>
            <a:endParaRPr lang="en-US" dirty="0" smtClean="0"/>
          </a:p>
          <a:p>
            <a:r>
              <a:rPr lang="en-US" dirty="0" smtClean="0"/>
              <a:t>So, think of the following… How can I get </a:t>
            </a:r>
            <a:r>
              <a:rPr lang="en-US" dirty="0" err="1" smtClean="0"/>
              <a:t>Javascript</a:t>
            </a:r>
            <a:r>
              <a:rPr lang="en-US" dirty="0" smtClean="0"/>
              <a:t> in a web page to send a message to </a:t>
            </a:r>
            <a:r>
              <a:rPr lang="en-US" dirty="0" err="1" smtClean="0"/>
              <a:t>NServiceBus</a:t>
            </a:r>
            <a:r>
              <a:rPr lang="en-US" dirty="0" smtClean="0"/>
              <a:t> running in a data center?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be done fairly easily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NServiceBus</a:t>
            </a:r>
            <a:r>
              <a:rPr lang="en-US" dirty="0" smtClean="0"/>
              <a:t> Endpoint can be exposed as a WCF Service</a:t>
            </a:r>
          </a:p>
          <a:p>
            <a:r>
              <a:rPr lang="en-US" dirty="0" smtClean="0"/>
              <a:t>That WCF Service can have any WCF binding, such as JSON over HTTP.</a:t>
            </a:r>
          </a:p>
          <a:p>
            <a:r>
              <a:rPr lang="en-US" dirty="0" smtClean="0"/>
              <a:t>Therefore, expose your </a:t>
            </a:r>
            <a:r>
              <a:rPr lang="en-US" dirty="0" err="1" smtClean="0"/>
              <a:t>NServiceBus</a:t>
            </a:r>
            <a:r>
              <a:rPr lang="en-US" dirty="0" smtClean="0"/>
              <a:t> endpoint as a JSON over HTTP WCF Service, and you can now to things like send orders from a web page to </a:t>
            </a:r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err="1" smtClean="0"/>
              <a:t>NserviceBus</a:t>
            </a:r>
            <a:r>
              <a:rPr lang="en-US" dirty="0" smtClean="0"/>
              <a:t> can then do the heavy lifting or coordinating other systems to get that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your WCF service contract and messages</a:t>
            </a:r>
          </a:p>
          <a:p>
            <a:r>
              <a:rPr lang="en-US" dirty="0" smtClean="0"/>
              <a:t>Declare a Service using </a:t>
            </a:r>
            <a:r>
              <a:rPr lang="en-US" dirty="0" err="1" smtClean="0"/>
              <a:t>NServiceBus.WcfService</a:t>
            </a:r>
            <a:endParaRPr lang="en-US" dirty="0" smtClean="0"/>
          </a:p>
          <a:p>
            <a:r>
              <a:rPr lang="en-US" dirty="0" smtClean="0"/>
              <a:t>Create a handler for the WCF message</a:t>
            </a:r>
          </a:p>
          <a:p>
            <a:r>
              <a:rPr lang="en-US" dirty="0"/>
              <a:t>Do a little </a:t>
            </a:r>
            <a:r>
              <a:rPr lang="en-US" dirty="0" err="1"/>
              <a:t>config</a:t>
            </a:r>
            <a:r>
              <a:rPr lang="en-US" dirty="0"/>
              <a:t> file magic to setup </a:t>
            </a:r>
            <a:r>
              <a:rPr lang="en-US" dirty="0" smtClean="0"/>
              <a:t>WCF</a:t>
            </a:r>
          </a:p>
          <a:p>
            <a:r>
              <a:rPr lang="en-US" dirty="0" smtClean="0"/>
              <a:t>And send messages to the </a:t>
            </a:r>
            <a:r>
              <a:rPr lang="en-US" dirty="0" err="1" smtClean="0"/>
              <a:t>NServiceBus</a:t>
            </a:r>
            <a:r>
              <a:rPr lang="en-US" dirty="0" smtClean="0"/>
              <a:t> endpoint just like its WCF</a:t>
            </a:r>
          </a:p>
          <a:p>
            <a:endParaRPr lang="en-US" dirty="0"/>
          </a:p>
          <a:p>
            <a:r>
              <a:rPr lang="en-US" dirty="0" smtClean="0"/>
              <a:t>Caveat emptor: you send a message, but you really only get a success or failure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your WCF service contract and </a:t>
            </a:r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2226"/>
            <a:ext cx="47148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20833"/>
            <a:ext cx="7229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 Service using </a:t>
            </a:r>
            <a:r>
              <a:rPr lang="en-US" dirty="0" err="1"/>
              <a:t>NServiceBus.WcfService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9" y="2596896"/>
            <a:ext cx="7560642" cy="8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handler for the WCF </a:t>
            </a:r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6070"/>
            <a:ext cx="7886700" cy="22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0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little </a:t>
            </a:r>
            <a:r>
              <a:rPr lang="en-US" dirty="0" err="1"/>
              <a:t>config</a:t>
            </a:r>
            <a:r>
              <a:rPr lang="en-US" dirty="0"/>
              <a:t> file </a:t>
            </a:r>
            <a:r>
              <a:rPr lang="en-US" dirty="0" smtClean="0"/>
              <a:t>magic to setup WCF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8" y="1947672"/>
            <a:ext cx="5802433" cy="39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send messages to the </a:t>
            </a:r>
            <a:r>
              <a:rPr lang="en-US" dirty="0" err="1"/>
              <a:t>NServiceBus</a:t>
            </a:r>
            <a:r>
              <a:rPr lang="en-US" dirty="0"/>
              <a:t> endpoint just like its </a:t>
            </a:r>
            <a:r>
              <a:rPr lang="en-US" dirty="0" smtClean="0"/>
              <a:t>WCF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690689"/>
            <a:ext cx="5796153" cy="46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3464</TotalTime>
  <Words>304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NServiceBus</vt:lpstr>
      <vt:lpstr>Interoperation</vt:lpstr>
      <vt:lpstr>This can be done fairly easily</vt:lpstr>
      <vt:lpstr>How to?</vt:lpstr>
      <vt:lpstr>Declare your WCF service contract and messages</vt:lpstr>
      <vt:lpstr>Declare a Service using NServiceBus.WcfService</vt:lpstr>
      <vt:lpstr>Create a handler for the WCF message</vt:lpstr>
      <vt:lpstr>Do a little config file magic to setup WCF</vt:lpstr>
      <vt:lpstr>And send messages to the NServiceBus endpoint just like its WCF</vt:lpstr>
      <vt:lpstr>PowerPoint Presentation</vt:lpstr>
      <vt:lpstr>Still an issue though…</vt:lpstr>
      <vt:lpstr>Demo: WCF Integration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48</cp:revision>
  <dcterms:created xsi:type="dcterms:W3CDTF">2015-01-02T19:52:45Z</dcterms:created>
  <dcterms:modified xsi:type="dcterms:W3CDTF">2015-02-04T09:03:12Z</dcterms:modified>
</cp:coreProperties>
</file>