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303" r:id="rId4"/>
    <p:sldId id="299" r:id="rId5"/>
    <p:sldId id="301" r:id="rId6"/>
    <p:sldId id="30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 – Other Features Worth Mentioning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</a:t>
            </a:r>
            <a:r>
              <a:rPr lang="en-US" dirty="0" smtClean="0"/>
              <a:t>things in the box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29089"/>
              </p:ext>
            </p:extLst>
          </p:nvPr>
        </p:nvGraphicFramePr>
        <p:xfrm>
          <a:off x="786384" y="1397000"/>
          <a:ext cx="6833616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16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Multi-site</a:t>
                      </a:r>
                      <a:r>
                        <a:rPr lang="en-US" baseline="0" dirty="0" smtClean="0"/>
                        <a:t> distribution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 Send</a:t>
                      </a:r>
                      <a:r>
                        <a:rPr lang="en-US" baseline="0" dirty="0" smtClean="0"/>
                        <a:t> messages across non-queue based networks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Long running </a:t>
                      </a:r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business processes that call many </a:t>
                      </a:r>
                      <a:r>
                        <a:rPr lang="en-US" dirty="0" err="1" smtClean="0"/>
                        <a:t>NServiceBus</a:t>
                      </a:r>
                      <a:r>
                        <a:rPr lang="en-US" dirty="0" smtClean="0"/>
                        <a:t> endpoints over an determinant period of time.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participate in a windows failover 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Azure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for Azure infrastructure</a:t>
                      </a:r>
                      <a:r>
                        <a:rPr lang="en-US" baseline="0" dirty="0" smtClean="0"/>
                        <a:t> and multiple accounts for scale 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balancing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NServiceBus</a:t>
                      </a:r>
                      <a:r>
                        <a:rPr lang="en-US" dirty="0" smtClean="0"/>
                        <a:t> Distributor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58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7782" cy="4351338"/>
          </a:xfrm>
        </p:spPr>
        <p:txBody>
          <a:bodyPr/>
          <a:lstStyle/>
          <a:p>
            <a:r>
              <a:rPr lang="en-US" dirty="0" smtClean="0"/>
              <a:t>Multiple, long running, </a:t>
            </a:r>
            <a:r>
              <a:rPr lang="en-US" dirty="0" err="1" smtClean="0"/>
              <a:t>stateful</a:t>
            </a:r>
            <a:r>
              <a:rPr lang="en-US" dirty="0" smtClean="0"/>
              <a:t>, transactional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27" y="1825625"/>
            <a:ext cx="5239131" cy="39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3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distribution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37" y="1786665"/>
            <a:ext cx="5715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56" y="1749035"/>
            <a:ext cx="5651754" cy="1442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1" y="2899738"/>
            <a:ext cx="5706618" cy="149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6" y="4664393"/>
            <a:ext cx="5908167" cy="12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process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4866"/>
            <a:ext cx="74580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3564</TotalTime>
  <Words>90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to NServiceBus</vt:lpstr>
      <vt:lpstr>Many other things in the box</vt:lpstr>
      <vt:lpstr>Sagas</vt:lpstr>
      <vt:lpstr>Multi-site distribution Gateway</vt:lpstr>
      <vt:lpstr>Distributor Process</vt:lpstr>
      <vt:lpstr>Distributor process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52</cp:revision>
  <dcterms:created xsi:type="dcterms:W3CDTF">2015-01-02T19:52:45Z</dcterms:created>
  <dcterms:modified xsi:type="dcterms:W3CDTF">2015-02-04T16:37:10Z</dcterms:modified>
</cp:coreProperties>
</file>