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2" r:id="rId4"/>
    <p:sldId id="259" r:id="rId5"/>
    <p:sldId id="260" r:id="rId6"/>
    <p:sldId id="268" r:id="rId7"/>
    <p:sldId id="269" r:id="rId8"/>
    <p:sldId id="276" r:id="rId9"/>
    <p:sldId id="271" r:id="rId10"/>
    <p:sldId id="272" r:id="rId11"/>
    <p:sldId id="273" r:id="rId12"/>
    <p:sldId id="278" r:id="rId13"/>
    <p:sldId id="281" r:id="rId14"/>
    <p:sldId id="283" r:id="rId15"/>
    <p:sldId id="284" r:id="rId16"/>
    <p:sldId id="285" r:id="rId17"/>
    <p:sldId id="274" r:id="rId18"/>
    <p:sldId id="279" r:id="rId19"/>
    <p:sldId id="280" r:id="rId20"/>
    <p:sldId id="277" r:id="rId21"/>
    <p:sldId id="275" r:id="rId22"/>
    <p:sldId id="261" r:id="rId23"/>
    <p:sldId id="262" r:id="rId24"/>
    <p:sldId id="263" r:id="rId25"/>
    <p:sldId id="264" r:id="rId26"/>
    <p:sldId id="265" r:id="rId27"/>
    <p:sldId id="266" r:id="rId28"/>
    <p:sldId id="258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EF Database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through the Wizard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7710"/>
            <a:ext cx="376969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54" y="2426037"/>
            <a:ext cx="3793078" cy="3402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93" y="3054484"/>
            <a:ext cx="3795678" cy="3404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32" y="3714039"/>
            <a:ext cx="3422663" cy="30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Your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1" y="1575879"/>
            <a:ext cx="7076061" cy="51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and Relationships</a:t>
            </a:r>
          </a:p>
          <a:p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Consist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Properties</a:t>
            </a:r>
          </a:p>
          <a:p>
            <a:r>
              <a:rPr lang="en-US" dirty="0" smtClean="0"/>
              <a:t>Navigation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74" y="1333500"/>
            <a:ext cx="4010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edmx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tt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Model.context.tt</a:t>
            </a:r>
          </a:p>
          <a:p>
            <a:pPr lvl="1"/>
            <a:r>
              <a:rPr lang="en-US" dirty="0" smtClean="0"/>
              <a:t>Model.tt</a:t>
            </a:r>
          </a:p>
          <a:p>
            <a:r>
              <a:rPr lang="en-US" dirty="0" smtClean="0"/>
              <a:t>Context object in </a:t>
            </a:r>
            <a:r>
              <a:rPr lang="en-US" dirty="0" err="1" smtClean="0"/>
              <a:t>Model.Context.cs</a:t>
            </a:r>
            <a:r>
              <a:rPr lang="en-US" dirty="0" smtClean="0"/>
              <a:t> (generated)</a:t>
            </a:r>
          </a:p>
          <a:p>
            <a:r>
              <a:rPr lang="en-US" dirty="0" err="1" smtClean="0"/>
              <a:t>Model.edmx.diagram</a:t>
            </a:r>
            <a:endParaRPr lang="en-US" dirty="0" smtClean="0"/>
          </a:p>
          <a:p>
            <a:r>
              <a:rPr lang="en-US" smtClean="0"/>
              <a:t>Model.edmx.diagram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9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mappings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92536"/>
            <a:ext cx="7353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Sproc</a:t>
            </a:r>
            <a:r>
              <a:rPr lang="en-US" dirty="0" smtClean="0"/>
              <a:t> Mappings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21719"/>
            <a:ext cx="7353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Runner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5" y="1690689"/>
            <a:ext cx="6877705" cy="47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EF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6" y="1669310"/>
            <a:ext cx="6774200" cy="46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 – Database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Entity in the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Singularization</a:t>
            </a:r>
            <a:r>
              <a:rPr lang="en-US" dirty="0" smtClean="0"/>
              <a:t> and </a:t>
            </a:r>
            <a:r>
              <a:rPr lang="en-US" dirty="0" err="1"/>
              <a:t>p</a:t>
            </a:r>
            <a:r>
              <a:rPr lang="en-US" dirty="0" err="1" smtClean="0"/>
              <a:t>luralization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‘many’ part is named in plural, e.g. Orders</a:t>
            </a:r>
          </a:p>
          <a:p>
            <a:pPr lvl="1"/>
            <a:r>
              <a:rPr lang="da-DK" dirty="0" smtClean="0"/>
              <a:t>The ‘one’ part is named in single, e.g. Customer</a:t>
            </a:r>
          </a:p>
          <a:p>
            <a:r>
              <a:rPr lang="da-DK" dirty="0" smtClean="0"/>
              <a:t>Navigation Properties:</a:t>
            </a:r>
          </a:p>
          <a:p>
            <a:pPr lvl="1"/>
            <a:r>
              <a:rPr lang="da-DK" dirty="0" smtClean="0"/>
              <a:t>Make it possible to navigate from one entity (in code an object) to another.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58" y="3946291"/>
            <a:ext cx="4060284" cy="259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90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and add entities</a:t>
            </a:r>
          </a:p>
          <a:p>
            <a:r>
              <a:rPr lang="en-US" dirty="0" smtClean="0"/>
              <a:t>Removing items from a diagram</a:t>
            </a:r>
          </a:p>
          <a:p>
            <a:r>
              <a:rPr lang="en-US" dirty="0" smtClean="0"/>
              <a:t>Create new diagram from selected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model from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column to a table</a:t>
            </a:r>
          </a:p>
          <a:p>
            <a:r>
              <a:rPr lang="en-US" dirty="0" smtClean="0"/>
              <a:t>Add new table</a:t>
            </a:r>
          </a:p>
          <a:p>
            <a:r>
              <a:rPr lang="en-US" dirty="0" smtClean="0"/>
              <a:t>Update model from </a:t>
            </a:r>
            <a:r>
              <a:rPr lang="en-US" dirty="0" err="1" smtClean="0"/>
              <a:t>db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Designer will not alter or remove existing properties</a:t>
            </a:r>
          </a:p>
          <a:p>
            <a:pPr lvl="1"/>
            <a:r>
              <a:rPr lang="en-US" dirty="0" smtClean="0"/>
              <a:t>Validate model will show this</a:t>
            </a:r>
          </a:p>
          <a:p>
            <a:pPr lvl="1"/>
            <a:r>
              <a:rPr lang="en-US" dirty="0" smtClean="0"/>
              <a:t>Change property type manually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 function parameters are created</a:t>
            </a:r>
          </a:p>
          <a:p>
            <a:r>
              <a:rPr lang="en-US" dirty="0"/>
              <a:t>Results are complex types</a:t>
            </a:r>
          </a:p>
          <a:p>
            <a:pPr lvl="1"/>
            <a:r>
              <a:rPr lang="en-US" dirty="0" smtClean="0"/>
              <a:t>Can remove to map to another entity</a:t>
            </a:r>
          </a:p>
          <a:p>
            <a:r>
              <a:rPr lang="en-US" dirty="0" smtClean="0"/>
              <a:t>Show how to reference but not create functions</a:t>
            </a:r>
          </a:p>
          <a:p>
            <a:r>
              <a:rPr lang="en-US" dirty="0" smtClean="0"/>
              <a:t>Show how to map functions like delete to stored </a:t>
            </a:r>
            <a:r>
              <a:rPr lang="en-US" dirty="0" err="1" smtClean="0"/>
              <a:t>procs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8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  <a:p>
            <a:r>
              <a:rPr lang="en-US" dirty="0" smtClean="0"/>
              <a:t>Change ship method property to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Add new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Specify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Land, sea, air, …</a:t>
            </a:r>
          </a:p>
          <a:p>
            <a:r>
              <a:rPr lang="en-US" dirty="0" smtClean="0"/>
              <a:t>Change type of ship method to the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Show how to use an existing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type name must match and use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Add it to the database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9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primary and no non-</a:t>
            </a:r>
            <a:r>
              <a:rPr lang="en-US" dirty="0" err="1" smtClean="0"/>
              <a:t>nullable</a:t>
            </a:r>
            <a:r>
              <a:rPr lang="en-US" dirty="0" smtClean="0"/>
              <a:t>, then not imported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Database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already exists</a:t>
            </a:r>
          </a:p>
          <a:p>
            <a:r>
              <a:rPr lang="en-US" dirty="0" smtClean="0"/>
              <a:t>You want low level control of the database</a:t>
            </a:r>
          </a:p>
          <a:p>
            <a:r>
              <a:rPr lang="en-US" dirty="0" smtClean="0"/>
              <a:t>DB is managed by DBA’s</a:t>
            </a:r>
          </a:p>
          <a:p>
            <a:endParaRPr lang="en-US" dirty="0"/>
          </a:p>
          <a:p>
            <a:r>
              <a:rPr lang="en-US" dirty="0" smtClean="0"/>
              <a:t>Model changes are made in the database</a:t>
            </a:r>
          </a:p>
          <a:p>
            <a:pPr lvl="1"/>
            <a:r>
              <a:rPr lang="en-US" dirty="0" smtClean="0"/>
              <a:t>Updated in the designer</a:t>
            </a:r>
          </a:p>
          <a:p>
            <a:r>
              <a:rPr lang="en-US" dirty="0" smtClean="0"/>
              <a:t>Entire database can be generated from the model</a:t>
            </a:r>
          </a:p>
          <a:p>
            <a:pPr lvl="1"/>
            <a:r>
              <a:rPr lang="en-US" dirty="0" smtClean="0"/>
              <a:t>Updates require a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AW database</a:t>
            </a:r>
          </a:p>
          <a:p>
            <a:r>
              <a:rPr lang="en-US" dirty="0" smtClean="0"/>
              <a:t>Create class project</a:t>
            </a:r>
          </a:p>
          <a:p>
            <a:r>
              <a:rPr lang="en-US" dirty="0" smtClean="0"/>
              <a:t>Add ADO.NET Entity Model</a:t>
            </a:r>
          </a:p>
          <a:p>
            <a:r>
              <a:rPr lang="en-US" dirty="0" smtClean="0"/>
              <a:t>Point to AW database</a:t>
            </a:r>
          </a:p>
          <a:p>
            <a:r>
              <a:rPr lang="en-US" dirty="0" smtClean="0"/>
              <a:t>Create model</a:t>
            </a:r>
          </a:p>
          <a:p>
            <a:r>
              <a:rPr lang="en-US" dirty="0" smtClean="0"/>
              <a:t>Show the model</a:t>
            </a:r>
          </a:p>
          <a:p>
            <a:r>
              <a:rPr lang="en-US" dirty="0" smtClean="0"/>
              <a:t>Coloring</a:t>
            </a:r>
          </a:p>
          <a:p>
            <a:r>
              <a:rPr lang="en-US" dirty="0" smtClean="0"/>
              <a:t>Diagram partitioning</a:t>
            </a:r>
          </a:p>
          <a:p>
            <a:r>
              <a:rPr lang="en-US" dirty="0" smtClean="0"/>
              <a:t>Files, </a:t>
            </a:r>
            <a:r>
              <a:rPr lang="en-US" dirty="0" err="1" smtClean="0"/>
              <a:t>edmx</a:t>
            </a:r>
            <a:r>
              <a:rPr lang="en-US" dirty="0" smtClean="0"/>
              <a:t>, .</a:t>
            </a:r>
            <a:r>
              <a:rPr lang="en-US" dirty="0" err="1" smtClean="0"/>
              <a:t>tt</a:t>
            </a:r>
            <a:endParaRPr lang="en-US" dirty="0" smtClean="0"/>
          </a:p>
          <a:p>
            <a:r>
              <a:rPr lang="en-US" dirty="0" smtClean="0"/>
              <a:t>POCO</a:t>
            </a:r>
          </a:p>
          <a:p>
            <a:r>
              <a:rPr lang="en-US" dirty="0" smtClean="0"/>
              <a:t>Creation of navigation properties</a:t>
            </a:r>
          </a:p>
          <a:p>
            <a:r>
              <a:rPr lang="en-US" dirty="0" smtClean="0"/>
              <a:t>Rename function imports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4309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</a:p>
          <a:p>
            <a:r>
              <a:rPr lang="en-US" dirty="0" smtClean="0"/>
              <a:t>Model metadata</a:t>
            </a:r>
          </a:p>
          <a:p>
            <a:r>
              <a:rPr lang="en-US" dirty="0" smtClean="0"/>
              <a:t>Table mapping command in designer</a:t>
            </a:r>
          </a:p>
          <a:p>
            <a:r>
              <a:rPr lang="en-US" dirty="0" smtClean="0"/>
              <a:t>Change property in model and show in table map</a:t>
            </a:r>
          </a:p>
          <a:p>
            <a:r>
              <a:rPr lang="en-US" dirty="0" smtClean="0"/>
              <a:t>Designer based entity modeling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</a:t>
            </a:r>
            <a:r>
              <a:rPr lang="en-US" dirty="0" err="1" smtClean="0"/>
              <a:t>ImportAW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Solution and Class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2" y="1488332"/>
            <a:ext cx="5883613" cy="406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69" y="1488332"/>
            <a:ext cx="2607895" cy="48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Data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61" y="1690689"/>
            <a:ext cx="3122770" cy="4569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19" y="1761621"/>
            <a:ext cx="3390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ADO.NET Entity DM Item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1" y="1882473"/>
            <a:ext cx="8093717" cy="46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407</Words>
  <Application>Microsoft Office PowerPoint</Application>
  <PresentationFormat>On-screen Show (4:3)</PresentationFormat>
  <Paragraphs>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2 – EF Database First</vt:lpstr>
      <vt:lpstr>Entity Framework</vt:lpstr>
      <vt:lpstr>What and Why Database First?</vt:lpstr>
      <vt:lpstr>Database first</vt:lpstr>
      <vt:lpstr>PowerPoint Presentation</vt:lpstr>
      <vt:lpstr>1 – ImportAW</vt:lpstr>
      <vt:lpstr>Create Solution and Class Library</vt:lpstr>
      <vt:lpstr>Add a Data Connection</vt:lpstr>
      <vt:lpstr>Add and ADO.NET Entity DM Item</vt:lpstr>
      <vt:lpstr>Run through the Wizard</vt:lpstr>
      <vt:lpstr>Here’s Your Model</vt:lpstr>
      <vt:lpstr>Explore the Model</vt:lpstr>
      <vt:lpstr>Entities Consist of:</vt:lpstr>
      <vt:lpstr>The model class</vt:lpstr>
      <vt:lpstr>Table mappings</vt:lpstr>
      <vt:lpstr>Sproc Mappings</vt:lpstr>
      <vt:lpstr>Create a Runner</vt:lpstr>
      <vt:lpstr>Reference EF</vt:lpstr>
      <vt:lpstr>Query Employees</vt:lpstr>
      <vt:lpstr>Entity in the designer</vt:lpstr>
      <vt:lpstr>PowerPoint Presentation</vt:lpstr>
      <vt:lpstr>Diagramming</vt:lpstr>
      <vt:lpstr>Update model from DB</vt:lpstr>
      <vt:lpstr>Stored procedures</vt:lpstr>
      <vt:lpstr>Enum support</vt:lpstr>
      <vt:lpstr>Geo modeling</vt:lpstr>
      <vt:lpstr>Keys on views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11</cp:revision>
  <dcterms:created xsi:type="dcterms:W3CDTF">2015-01-22T00:24:42Z</dcterms:created>
  <dcterms:modified xsi:type="dcterms:W3CDTF">2015-02-01T20:48:49Z</dcterms:modified>
</cp:coreProperties>
</file>