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1" r:id="rId3"/>
    <p:sldId id="274" r:id="rId4"/>
    <p:sldId id="279" r:id="rId5"/>
    <p:sldId id="285" r:id="rId6"/>
    <p:sldId id="280" r:id="rId7"/>
    <p:sldId id="282" r:id="rId8"/>
    <p:sldId id="286" r:id="rId9"/>
    <p:sldId id="283" r:id="rId10"/>
    <p:sldId id="287" r:id="rId11"/>
    <p:sldId id="284" r:id="rId12"/>
    <p:sldId id="288" r:id="rId13"/>
    <p:sldId id="261" r:id="rId14"/>
    <p:sldId id="262" r:id="rId15"/>
    <p:sldId id="263" r:id="rId16"/>
    <p:sldId id="264" r:id="rId17"/>
    <p:sldId id="265" r:id="rId18"/>
    <p:sldId id="266" r:id="rId19"/>
    <p:sldId id="257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– Coding Data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.Include().Select()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 complete object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 err="1" smtClean="0"/>
              <a:t>aggs</a:t>
            </a:r>
            <a:r>
              <a:rPr lang="en-US" dirty="0" smtClean="0"/>
              <a:t> on </a:t>
            </a:r>
            <a:r>
              <a:rPr lang="en-US" smtClean="0"/>
              <a:t>related entities</a:t>
            </a:r>
            <a:br>
              <a:rPr lang="en-US" smtClean="0"/>
            </a:br>
            <a:r>
              <a:rPr lang="en-US" smtClean="0"/>
              <a:t>5-10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and add entities</a:t>
            </a:r>
          </a:p>
          <a:p>
            <a:r>
              <a:rPr lang="en-US" dirty="0" smtClean="0"/>
              <a:t>Removing items from a diagram</a:t>
            </a:r>
          </a:p>
          <a:p>
            <a:r>
              <a:rPr lang="en-US" dirty="0" smtClean="0"/>
              <a:t>Create new diagram from selected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model from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column to a table</a:t>
            </a:r>
          </a:p>
          <a:p>
            <a:r>
              <a:rPr lang="en-US" dirty="0" smtClean="0"/>
              <a:t>Add new table</a:t>
            </a:r>
          </a:p>
          <a:p>
            <a:r>
              <a:rPr lang="en-US" dirty="0" smtClean="0"/>
              <a:t>Update model from </a:t>
            </a:r>
            <a:r>
              <a:rPr lang="en-US" dirty="0" err="1" smtClean="0"/>
              <a:t>db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Designer will not alter or remove existing properties</a:t>
            </a:r>
          </a:p>
          <a:p>
            <a:pPr lvl="1"/>
            <a:r>
              <a:rPr lang="en-US" dirty="0" smtClean="0"/>
              <a:t>Validate model will show this</a:t>
            </a:r>
          </a:p>
          <a:p>
            <a:pPr lvl="1"/>
            <a:r>
              <a:rPr lang="en-US" dirty="0" smtClean="0"/>
              <a:t>Change property type manually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4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that function parameters are created</a:t>
            </a:r>
          </a:p>
          <a:p>
            <a:r>
              <a:rPr lang="en-US" dirty="0"/>
              <a:t>Results are complex types</a:t>
            </a:r>
          </a:p>
          <a:p>
            <a:pPr lvl="1"/>
            <a:r>
              <a:rPr lang="en-US" dirty="0" smtClean="0"/>
              <a:t>Can remove to map to another entity</a:t>
            </a:r>
          </a:p>
          <a:p>
            <a:r>
              <a:rPr lang="en-US" dirty="0" smtClean="0"/>
              <a:t>Show how to reference but not create functions</a:t>
            </a:r>
          </a:p>
          <a:p>
            <a:r>
              <a:rPr lang="en-US" dirty="0" smtClean="0"/>
              <a:t>Show how to map functions like delete to stored </a:t>
            </a:r>
            <a:r>
              <a:rPr lang="en-US" dirty="0" err="1" smtClean="0"/>
              <a:t>procs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8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  <a:p>
            <a:r>
              <a:rPr lang="en-US" dirty="0" smtClean="0"/>
              <a:t>Change ship method property to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Add new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Specify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Land, sea, air, …</a:t>
            </a:r>
          </a:p>
          <a:p>
            <a:r>
              <a:rPr lang="en-US" dirty="0" smtClean="0"/>
              <a:t>Change type of ship method to the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Show how to use an existing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type name must match and use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</a:p>
          <a:p>
            <a:r>
              <a:rPr lang="en-US" dirty="0" smtClean="0"/>
              <a:t>Add it to the database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9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primary and no non-</a:t>
            </a:r>
            <a:r>
              <a:rPr lang="en-US" dirty="0" err="1" smtClean="0"/>
              <a:t>nullable</a:t>
            </a:r>
            <a:r>
              <a:rPr lang="en-US" dirty="0" smtClean="0"/>
              <a:t>, then not imported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  <a:p>
            <a:r>
              <a:rPr lang="en-US" dirty="0" smtClean="0"/>
              <a:t>Table-based CRUD Operations</a:t>
            </a:r>
          </a:p>
          <a:p>
            <a:r>
              <a:rPr lang="en-US" dirty="0" smtClean="0"/>
              <a:t>Native queries and mapping to objects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Relationships and Lazy Loading</a:t>
            </a:r>
          </a:p>
          <a:p>
            <a:r>
              <a:rPr lang="en-US" dirty="0" smtClean="0"/>
              <a:t>Paging</a:t>
            </a:r>
            <a:endParaRPr lang="en-US" dirty="0"/>
          </a:p>
          <a:p>
            <a:r>
              <a:rPr lang="en-US" dirty="0" err="1" smtClean="0"/>
              <a:t>Async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8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Runner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5" y="1690689"/>
            <a:ext cx="6877705" cy="47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EF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6" y="1669310"/>
            <a:ext cx="6774200" cy="46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Context </a:t>
            </a:r>
            <a:r>
              <a:rPr lang="en-US" dirty="0" err="1" smtClean="0"/>
              <a:t>Database.Log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To the console or </a:t>
            </a:r>
            <a:r>
              <a:rPr lang="en-US" dirty="0" err="1" smtClean="0"/>
              <a:t>textwriter</a:t>
            </a:r>
            <a:endParaRPr lang="en-US" dirty="0" smtClean="0"/>
          </a:p>
          <a:p>
            <a:r>
              <a:rPr lang="en-US" dirty="0" err="1" smtClean="0"/>
              <a:t>DatabaseLogFormatter</a:t>
            </a:r>
            <a:endParaRPr lang="en-US" dirty="0" smtClean="0"/>
          </a:p>
          <a:p>
            <a:pPr lvl="1"/>
            <a:r>
              <a:rPr lang="en-US" dirty="0" smtClean="0"/>
              <a:t>Set it in a derivation of </a:t>
            </a:r>
            <a:r>
              <a:rPr lang="en-US" dirty="0" err="1" smtClean="0"/>
              <a:t>DbConfiguration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Nlog</a:t>
            </a:r>
            <a:r>
              <a:rPr lang="en-US" dirty="0" smtClean="0"/>
              <a:t> with interception</a:t>
            </a:r>
          </a:p>
          <a:p>
            <a:pPr lvl="1"/>
            <a:r>
              <a:rPr lang="en-US" dirty="0" err="1" smtClean="0"/>
              <a:t>IDbCommandInterceptor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://msdn.microsoft.com/en-us/data/dn469464.aspx</a:t>
            </a:r>
          </a:p>
        </p:txBody>
      </p:sp>
    </p:spTree>
    <p:extLst>
      <p:ext uri="{BB962C8B-B14F-4D97-AF65-F5344CB8AC3E}">
        <p14:creationId xmlns:p14="http://schemas.microsoft.com/office/powerpoint/2010/main" val="65823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based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entities in a table</a:t>
            </a:r>
          </a:p>
          <a:p>
            <a:r>
              <a:rPr lang="en-US" dirty="0" smtClean="0"/>
              <a:t>Add entities</a:t>
            </a:r>
          </a:p>
          <a:p>
            <a:r>
              <a:rPr lang="en-US" dirty="0" smtClean="0"/>
              <a:t>Delete entities</a:t>
            </a:r>
          </a:p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Query 1:M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Payload model</a:t>
            </a:r>
          </a:p>
          <a:p>
            <a:r>
              <a:rPr lang="en-US" dirty="0" smtClean="0"/>
              <a:t>Payload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9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258</Words>
  <Application>Microsoft Office PowerPoint</Application>
  <PresentationFormat>On-screen Show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Entity Framework</vt:lpstr>
      <vt:lpstr>Overview</vt:lpstr>
      <vt:lpstr>Create a Runner</vt:lpstr>
      <vt:lpstr>Reference EF</vt:lpstr>
      <vt:lpstr>Logging</vt:lpstr>
      <vt:lpstr>Table based CRUD</vt:lpstr>
      <vt:lpstr>Basic Query 1:M</vt:lpstr>
      <vt:lpstr>M:M</vt:lpstr>
      <vt:lpstr>Lazy Loading</vt:lpstr>
      <vt:lpstr>Eager Loading</vt:lpstr>
      <vt:lpstr>Load a complete object graph</vt:lpstr>
      <vt:lpstr>Execute aggs on related entities 5-10</vt:lpstr>
      <vt:lpstr>Diagramming</vt:lpstr>
      <vt:lpstr>Update model from DB</vt:lpstr>
      <vt:lpstr>Stored procedures</vt:lpstr>
      <vt:lpstr>Enum support</vt:lpstr>
      <vt:lpstr>Geo modeling</vt:lpstr>
      <vt:lpstr>Keys on views</vt:lpstr>
      <vt:lpstr>Demo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15</cp:revision>
  <dcterms:created xsi:type="dcterms:W3CDTF">2015-01-22T00:24:42Z</dcterms:created>
  <dcterms:modified xsi:type="dcterms:W3CDTF">2015-02-01T20:49:24Z</dcterms:modified>
</cp:coreProperties>
</file>