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7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87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63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89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14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6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2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24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04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7FD5-68CD-4470-B86E-1BC2872C8822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7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47FD5-68CD-4470-B86E-1BC2872C8822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39F6A-2357-4D20-9D57-2B3F9897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6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smtClean="0"/>
              <a:t> </a:t>
            </a:r>
            <a:r>
              <a:rPr lang="en-US" dirty="0" smtClean="0"/>
              <a:t>– EF Model First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5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Relationships</a:t>
            </a:r>
          </a:p>
          <a:p>
            <a:r>
              <a:rPr lang="en-US" dirty="0" smtClean="0"/>
              <a:t>Splitting</a:t>
            </a:r>
          </a:p>
          <a:p>
            <a:r>
              <a:rPr lang="en-US" dirty="0" smtClean="0"/>
              <a:t>Inheritance</a:t>
            </a:r>
          </a:p>
          <a:p>
            <a:pPr lvl="1"/>
            <a:r>
              <a:rPr lang="en-US" dirty="0"/>
              <a:t>Sub-type </a:t>
            </a:r>
            <a:r>
              <a:rPr lang="en-US" dirty="0" smtClean="0"/>
              <a:t>per-table with filter</a:t>
            </a:r>
          </a:p>
          <a:p>
            <a:pPr lvl="1"/>
            <a:r>
              <a:rPr lang="en-US" dirty="0" smtClean="0"/>
              <a:t>Table per type</a:t>
            </a:r>
          </a:p>
          <a:p>
            <a:pPr lvl="1"/>
            <a:r>
              <a:rPr lang="en-US" dirty="0" smtClean="0"/>
              <a:t>Table per hierarchy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/>
              <a:t>Enums</a:t>
            </a:r>
            <a:endParaRPr lang="en-US" dirty="0" smtClean="0"/>
          </a:p>
          <a:p>
            <a:r>
              <a:rPr lang="en-US" dirty="0" smtClean="0"/>
              <a:t>Keys / identity</a:t>
            </a:r>
          </a:p>
        </p:txBody>
      </p:sp>
    </p:spTree>
    <p:extLst>
      <p:ext uri="{BB962C8B-B14F-4D97-AF65-F5344CB8AC3E}">
        <p14:creationId xmlns:p14="http://schemas.microsoft.com/office/powerpoint/2010/main" val="2204391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creating / mapping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924" y="2247596"/>
            <a:ext cx="62865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568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Sub-type filter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51562"/>
            <a:ext cx="4447770" cy="18208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581" y="2373549"/>
            <a:ext cx="3512116" cy="42338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6104" y="3372397"/>
            <a:ext cx="617220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50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per hierarchy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37" y="1479618"/>
            <a:ext cx="3446106" cy="23433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470" y="4219575"/>
            <a:ext cx="50482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400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Is-a  has-a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59" y="1454893"/>
            <a:ext cx="6162675" cy="1885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492" y="3185201"/>
            <a:ext cx="55626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411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41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11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37</Words>
  <Application>Microsoft Office PowerPoint</Application>
  <PresentationFormat>On-screen Show (4:3)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3 – EF Model First</vt:lpstr>
      <vt:lpstr>Modeling issues</vt:lpstr>
      <vt:lpstr>Model creating / mapping</vt:lpstr>
      <vt:lpstr>Sub-type filter</vt:lpstr>
      <vt:lpstr>Table per hierarchy</vt:lpstr>
      <vt:lpstr>Is-a  has-a</vt:lpstr>
      <vt:lpstr>Demo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– EF Database First</dc:title>
  <dc:creator>Michael Heydt</dc:creator>
  <cp:lastModifiedBy>Michael Heydt</cp:lastModifiedBy>
  <cp:revision>7</cp:revision>
  <dcterms:created xsi:type="dcterms:W3CDTF">2015-01-22T00:24:42Z</dcterms:created>
  <dcterms:modified xsi:type="dcterms:W3CDTF">2015-01-22T03:58:33Z</dcterms:modified>
</cp:coreProperties>
</file>