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smtClean="0"/>
              <a:t> </a:t>
            </a:r>
            <a:r>
              <a:rPr lang="en-US" dirty="0" smtClean="0"/>
              <a:t>– EF Model 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model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first…. Everything is dropped</a:t>
            </a:r>
          </a:p>
          <a:p>
            <a:r>
              <a:rPr lang="en-US" dirty="0" smtClean="0"/>
              <a:t>Db changed, update model from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Essential change to </a:t>
            </a:r>
            <a:r>
              <a:rPr lang="en-US" dirty="0" err="1" smtClean="0"/>
              <a:t>db</a:t>
            </a:r>
            <a:r>
              <a:rPr lang="en-US" smtClean="0"/>
              <a:t> first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9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Create a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8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– Model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Model-First 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library project</a:t>
            </a:r>
          </a:p>
          <a:p>
            <a:r>
              <a:rPr lang="en-US" dirty="0" smtClean="0"/>
              <a:t>Add a data item ado.net entity</a:t>
            </a:r>
          </a:p>
          <a:p>
            <a:r>
              <a:rPr lang="en-US" dirty="0" smtClean="0"/>
              <a:t>Add entity with context menu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Key</a:t>
            </a:r>
          </a:p>
          <a:p>
            <a:r>
              <a:rPr lang="en-US" dirty="0" err="1" smtClean="0"/>
              <a:t>StoreGeneratedPattern</a:t>
            </a:r>
            <a:endParaRPr lang="en-US" dirty="0" smtClean="0"/>
          </a:p>
          <a:p>
            <a:r>
              <a:rPr lang="en-US" dirty="0" smtClean="0"/>
              <a:t>Saving generates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Layer Validation in EF course</a:t>
            </a:r>
          </a:p>
          <a:p>
            <a:r>
              <a:rPr lang="en-US" dirty="0" smtClean="0"/>
              <a:t>Facets give hints on how to model in a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order and customer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3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1:m</a:t>
            </a:r>
          </a:p>
          <a:p>
            <a:r>
              <a:rPr lang="en-US" dirty="0" smtClean="0"/>
              <a:t>Use toolbox or wizard</a:t>
            </a:r>
          </a:p>
          <a:p>
            <a:r>
              <a:rPr lang="en-US" dirty="0" smtClean="0"/>
              <a:t>Referential constraints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2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M:M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join table in the DB but not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4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Container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diagram background / properties</a:t>
            </a:r>
          </a:p>
          <a:p>
            <a:r>
              <a:rPr lang="en-US" dirty="0" smtClean="0"/>
              <a:t>Table per type is default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9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the model</a:t>
            </a:r>
          </a:p>
          <a:p>
            <a:r>
              <a:rPr lang="en-US" dirty="0" smtClean="0"/>
              <a:t>Generate database</a:t>
            </a:r>
          </a:p>
          <a:p>
            <a:pPr lvl="1"/>
            <a:r>
              <a:rPr lang="en-US" dirty="0" smtClean="0"/>
              <a:t>Does not create DB</a:t>
            </a:r>
          </a:p>
          <a:p>
            <a:pPr lvl="1"/>
            <a:r>
              <a:rPr lang="en-US" dirty="0" smtClean="0"/>
              <a:t>It creates the SQL to create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Run the </a:t>
            </a:r>
            <a:r>
              <a:rPr lang="en-US" dirty="0" err="1" smtClean="0"/>
              <a:t>sql</a:t>
            </a:r>
            <a:r>
              <a:rPr lang="en-US" dirty="0" smtClean="0"/>
              <a:t>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149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3 – EF Model First</vt:lpstr>
      <vt:lpstr>Entity Framework</vt:lpstr>
      <vt:lpstr>Model-First EF</vt:lpstr>
      <vt:lpstr>Facets</vt:lpstr>
      <vt:lpstr>Default values</vt:lpstr>
      <vt:lpstr>Creating associations</vt:lpstr>
      <vt:lpstr>M:M</vt:lpstr>
      <vt:lpstr>Entity Container Properties</vt:lpstr>
      <vt:lpstr>Generating the database</vt:lpstr>
      <vt:lpstr>When the model changes</vt:lpstr>
      <vt:lpstr>Demo</vt:lpstr>
      <vt:lpstr>Lab: Create a Simple Model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6</cp:revision>
  <dcterms:created xsi:type="dcterms:W3CDTF">2015-01-22T00:24:42Z</dcterms:created>
  <dcterms:modified xsi:type="dcterms:W3CDTF">2015-02-01T20:50:20Z</dcterms:modified>
</cp:coreProperties>
</file>