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9" r:id="rId6"/>
    <p:sldId id="259" r:id="rId7"/>
    <p:sldId id="260" r:id="rId8"/>
    <p:sldId id="261" r:id="rId9"/>
    <p:sldId id="278" r:id="rId10"/>
    <p:sldId id="279" r:id="rId11"/>
    <p:sldId id="262" r:id="rId12"/>
    <p:sldId id="276" r:id="rId13"/>
    <p:sldId id="280" r:id="rId14"/>
    <p:sldId id="281" r:id="rId15"/>
    <p:sldId id="283" r:id="rId16"/>
    <p:sldId id="282" r:id="rId17"/>
    <p:sldId id="265" r:id="rId18"/>
    <p:sldId id="271" r:id="rId19"/>
    <p:sldId id="270" r:id="rId20"/>
    <p:sldId id="268" r:id="rId21"/>
    <p:sldId id="284" r:id="rId22"/>
    <p:sldId id="285" r:id="rId23"/>
    <p:sldId id="275" r:id="rId24"/>
    <p:sldId id="267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5" autoAdjust="0"/>
    <p:restoredTop sz="97016" autoAdjust="0"/>
  </p:normalViewPr>
  <p:slideViewPr>
    <p:cSldViewPr snapToGrid="0">
      <p:cViewPr varScale="1">
        <p:scale>
          <a:sx n="95" d="100"/>
          <a:sy n="95" d="100"/>
        </p:scale>
        <p:origin x="84" y="10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AE794-A2E0-4193-A304-487A2AF5B6A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08917A-5918-4F29-A37B-F58DD0910C55}">
      <dgm:prSet phldrT="[Text]"/>
      <dgm:spPr/>
      <dgm:t>
        <a:bodyPr/>
        <a:lstStyle/>
        <a:p>
          <a:r>
            <a:rPr lang="en-US" dirty="0" smtClean="0"/>
            <a:t>Productivity</a:t>
          </a:r>
          <a:endParaRPr lang="en-US" dirty="0"/>
        </a:p>
      </dgm:t>
    </dgm:pt>
    <dgm:pt modelId="{5FE99D1A-ED67-49F5-9D29-58740436C780}" type="parTrans" cxnId="{9A021F99-7E47-4614-B3B6-2A784F2BA93B}">
      <dgm:prSet/>
      <dgm:spPr/>
      <dgm:t>
        <a:bodyPr/>
        <a:lstStyle/>
        <a:p>
          <a:endParaRPr lang="en-US"/>
        </a:p>
      </dgm:t>
    </dgm:pt>
    <dgm:pt modelId="{A38DC790-97A2-4F81-8059-5E715BFCEA0E}" type="sibTrans" cxnId="{9A021F99-7E47-4614-B3B6-2A784F2BA93B}">
      <dgm:prSet/>
      <dgm:spPr/>
      <dgm:t>
        <a:bodyPr/>
        <a:lstStyle/>
        <a:p>
          <a:endParaRPr lang="en-US"/>
        </a:p>
      </dgm:t>
    </dgm:pt>
    <dgm:pt modelId="{A620AE7D-4A51-464B-B23E-F85D63AB1F10}">
      <dgm:prSet phldrT="[Text]"/>
      <dgm:spPr/>
      <dgm:t>
        <a:bodyPr/>
        <a:lstStyle/>
        <a:p>
          <a:r>
            <a:rPr lang="en-US" dirty="0" smtClean="0"/>
            <a:t>Eliminates repetitive code</a:t>
          </a:r>
          <a:endParaRPr lang="en-US" dirty="0"/>
        </a:p>
      </dgm:t>
    </dgm:pt>
    <dgm:pt modelId="{8B83FCA7-B57D-440A-A7D8-520F74C5F6EC}" type="parTrans" cxnId="{175670ED-CCD6-4CE0-8E58-EB9E4B434574}">
      <dgm:prSet/>
      <dgm:spPr/>
      <dgm:t>
        <a:bodyPr/>
        <a:lstStyle/>
        <a:p>
          <a:endParaRPr lang="en-US"/>
        </a:p>
      </dgm:t>
    </dgm:pt>
    <dgm:pt modelId="{836A2E8E-BC79-4DF0-984D-F6D2C6055AC0}" type="sibTrans" cxnId="{175670ED-CCD6-4CE0-8E58-EB9E4B434574}">
      <dgm:prSet/>
      <dgm:spPr/>
      <dgm:t>
        <a:bodyPr/>
        <a:lstStyle/>
        <a:p>
          <a:endParaRPr lang="en-US"/>
        </a:p>
      </dgm:t>
    </dgm:pt>
    <dgm:pt modelId="{826AE8F5-CF98-4C2E-8926-E1AFF539055B}">
      <dgm:prSet phldrT="[Text]"/>
      <dgm:spPr/>
      <dgm:t>
        <a:bodyPr/>
        <a:lstStyle/>
        <a:p>
          <a:r>
            <a:rPr lang="en-US" dirty="0" smtClean="0"/>
            <a:t>Generate schema automatically</a:t>
          </a:r>
          <a:endParaRPr lang="en-US" dirty="0"/>
        </a:p>
      </dgm:t>
    </dgm:pt>
    <dgm:pt modelId="{3DF13EB4-5660-4218-A7D4-5636F1073335}" type="parTrans" cxnId="{3295FF70-3847-4B7B-A20F-6C05F30E299D}">
      <dgm:prSet/>
      <dgm:spPr/>
      <dgm:t>
        <a:bodyPr/>
        <a:lstStyle/>
        <a:p>
          <a:endParaRPr lang="en-US"/>
        </a:p>
      </dgm:t>
    </dgm:pt>
    <dgm:pt modelId="{A961EFB2-F7E5-4FDA-A23B-F1D6D9B93B4F}" type="sibTrans" cxnId="{3295FF70-3847-4B7B-A20F-6C05F30E299D}">
      <dgm:prSet/>
      <dgm:spPr/>
      <dgm:t>
        <a:bodyPr/>
        <a:lstStyle/>
        <a:p>
          <a:endParaRPr lang="en-US"/>
        </a:p>
      </dgm:t>
    </dgm:pt>
    <dgm:pt modelId="{BD3FCD1C-F02C-418C-B5AB-9E5730152476}">
      <dgm:prSet phldrT="[Text]"/>
      <dgm:spPr/>
      <dgm:t>
        <a:bodyPr/>
        <a:lstStyle/>
        <a:p>
          <a:r>
            <a:rPr lang="en-US" dirty="0" smtClean="0"/>
            <a:t>Maintainability</a:t>
          </a:r>
          <a:endParaRPr lang="en-US" dirty="0"/>
        </a:p>
      </dgm:t>
    </dgm:pt>
    <dgm:pt modelId="{9BC2A525-EEA5-4EDA-8FC1-EEC6E2A51F94}" type="parTrans" cxnId="{12968EC1-9D77-4747-974F-A58E4A26BF85}">
      <dgm:prSet/>
      <dgm:spPr/>
      <dgm:t>
        <a:bodyPr/>
        <a:lstStyle/>
        <a:p>
          <a:endParaRPr lang="en-US"/>
        </a:p>
      </dgm:t>
    </dgm:pt>
    <dgm:pt modelId="{CA42B733-44E6-419F-B512-E865B5149CB9}" type="sibTrans" cxnId="{12968EC1-9D77-4747-974F-A58E4A26BF85}">
      <dgm:prSet/>
      <dgm:spPr/>
      <dgm:t>
        <a:bodyPr/>
        <a:lstStyle/>
        <a:p>
          <a:endParaRPr lang="en-US"/>
        </a:p>
      </dgm:t>
    </dgm:pt>
    <dgm:pt modelId="{C87BB1F1-AADB-493A-8EE1-93C9286EC991}">
      <dgm:prSet phldrT="[Text]"/>
      <dgm:spPr/>
      <dgm:t>
        <a:bodyPr/>
        <a:lstStyle/>
        <a:p>
          <a:r>
            <a:rPr lang="en-US" dirty="0" smtClean="0"/>
            <a:t>Fewer lines of code</a:t>
          </a:r>
          <a:endParaRPr lang="en-US" dirty="0"/>
        </a:p>
      </dgm:t>
    </dgm:pt>
    <dgm:pt modelId="{71C8A088-7EA3-4557-BA32-1EE53185B0AE}" type="parTrans" cxnId="{389429C8-4DDF-4283-A6E6-0FBCBDB7969D}">
      <dgm:prSet/>
      <dgm:spPr/>
      <dgm:t>
        <a:bodyPr/>
        <a:lstStyle/>
        <a:p>
          <a:endParaRPr lang="en-US"/>
        </a:p>
      </dgm:t>
    </dgm:pt>
    <dgm:pt modelId="{B4189E39-AA39-4093-B734-9D197A09690A}" type="sibTrans" cxnId="{389429C8-4DDF-4283-A6E6-0FBCBDB7969D}">
      <dgm:prSet/>
      <dgm:spPr/>
      <dgm:t>
        <a:bodyPr/>
        <a:lstStyle/>
        <a:p>
          <a:endParaRPr lang="en-US"/>
        </a:p>
      </dgm:t>
    </dgm:pt>
    <dgm:pt modelId="{6AC100BD-08DC-46DD-924A-2DF6684CCC9E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B08F8D8E-7EDF-46B2-9147-5B9A506EF9AA}" type="parTrans" cxnId="{4CA5637F-396C-49D3-9C68-A6D1132F05F1}">
      <dgm:prSet/>
      <dgm:spPr/>
      <dgm:t>
        <a:bodyPr/>
        <a:lstStyle/>
        <a:p>
          <a:endParaRPr lang="en-US"/>
        </a:p>
      </dgm:t>
    </dgm:pt>
    <dgm:pt modelId="{E9359D77-4AF1-463F-A46D-150A1BCB0F1D}" type="sibTrans" cxnId="{4CA5637F-396C-49D3-9C68-A6D1132F05F1}">
      <dgm:prSet/>
      <dgm:spPr/>
      <dgm:t>
        <a:bodyPr/>
        <a:lstStyle/>
        <a:p>
          <a:endParaRPr lang="en-US"/>
        </a:p>
      </dgm:t>
    </dgm:pt>
    <dgm:pt modelId="{2539756C-D8A9-4A86-8FE9-4A29ECEE470F}">
      <dgm:prSet phldrT="[Text]"/>
      <dgm:spPr/>
      <dgm:t>
        <a:bodyPr/>
        <a:lstStyle/>
        <a:p>
          <a:r>
            <a:rPr lang="en-US" dirty="0" smtClean="0"/>
            <a:t>Lazy loading</a:t>
          </a:r>
          <a:endParaRPr lang="en-US" dirty="0"/>
        </a:p>
      </dgm:t>
    </dgm:pt>
    <dgm:pt modelId="{CAF21285-B7D0-4E2E-A953-F15168647952}" type="parTrans" cxnId="{7D5491AA-50C5-4AA2-8D30-A5C61CF62451}">
      <dgm:prSet/>
      <dgm:spPr/>
      <dgm:t>
        <a:bodyPr/>
        <a:lstStyle/>
        <a:p>
          <a:endParaRPr lang="en-US"/>
        </a:p>
      </dgm:t>
    </dgm:pt>
    <dgm:pt modelId="{1D9B1F6A-C979-4A21-95BF-961CDDD046BD}" type="sibTrans" cxnId="{7D5491AA-50C5-4AA2-8D30-A5C61CF62451}">
      <dgm:prSet/>
      <dgm:spPr/>
      <dgm:t>
        <a:bodyPr/>
        <a:lstStyle/>
        <a:p>
          <a:endParaRPr lang="en-US"/>
        </a:p>
      </dgm:t>
    </dgm:pt>
    <dgm:pt modelId="{59728403-7707-4D17-89BC-A1026C5B62DB}">
      <dgm:prSet phldrT="[Text]"/>
      <dgm:spPr/>
      <dgm:t>
        <a:bodyPr/>
        <a:lstStyle/>
        <a:p>
          <a:r>
            <a:rPr lang="en-US" dirty="0" smtClean="0"/>
            <a:t>Database Independence</a:t>
          </a:r>
          <a:endParaRPr lang="en-US" dirty="0"/>
        </a:p>
      </dgm:t>
    </dgm:pt>
    <dgm:pt modelId="{D5DFD1A4-72A5-456F-AB06-88ED6A15A5DD}" type="parTrans" cxnId="{CC4649A1-A0B3-46B2-A64E-E57D0FDFD7B6}">
      <dgm:prSet/>
      <dgm:spPr/>
      <dgm:t>
        <a:bodyPr/>
        <a:lstStyle/>
        <a:p>
          <a:endParaRPr lang="en-US"/>
        </a:p>
      </dgm:t>
    </dgm:pt>
    <dgm:pt modelId="{39CA7E78-55B7-4EE8-9E7B-3D7B87312585}" type="sibTrans" cxnId="{CC4649A1-A0B3-46B2-A64E-E57D0FDFD7B6}">
      <dgm:prSet/>
      <dgm:spPr/>
      <dgm:t>
        <a:bodyPr/>
        <a:lstStyle/>
        <a:p>
          <a:endParaRPr lang="en-US"/>
        </a:p>
      </dgm:t>
    </dgm:pt>
    <dgm:pt modelId="{86A5D902-1C74-4E9A-873C-82A8BEAB8510}">
      <dgm:prSet phldrT="[Text]"/>
      <dgm:spPr/>
      <dgm:t>
        <a:bodyPr/>
        <a:lstStyle/>
        <a:p>
          <a:r>
            <a:rPr lang="en-US" dirty="0" smtClean="0"/>
            <a:t>Abstract DB away</a:t>
          </a:r>
          <a:endParaRPr lang="en-US" dirty="0"/>
        </a:p>
      </dgm:t>
    </dgm:pt>
    <dgm:pt modelId="{8975F655-0052-4E57-BB7F-3C77A7DA6935}" type="parTrans" cxnId="{427EA6F4-3B19-4D19-A7EA-9C05B9CBC7F0}">
      <dgm:prSet/>
      <dgm:spPr/>
      <dgm:t>
        <a:bodyPr/>
        <a:lstStyle/>
        <a:p>
          <a:endParaRPr lang="en-US"/>
        </a:p>
      </dgm:t>
    </dgm:pt>
    <dgm:pt modelId="{3801EB61-AF46-4B91-B007-BA148863D98B}" type="sibTrans" cxnId="{427EA6F4-3B19-4D19-A7EA-9C05B9CBC7F0}">
      <dgm:prSet/>
      <dgm:spPr/>
      <dgm:t>
        <a:bodyPr/>
        <a:lstStyle/>
        <a:p>
          <a:endParaRPr lang="en-US"/>
        </a:p>
      </dgm:t>
    </dgm:pt>
    <dgm:pt modelId="{DB7CCD1E-E54A-429B-8CD0-01A594F92662}">
      <dgm:prSet phldrT="[Text]"/>
      <dgm:spPr/>
      <dgm:t>
        <a:bodyPr/>
        <a:lstStyle/>
        <a:p>
          <a:r>
            <a:rPr lang="en-US" dirty="0" smtClean="0"/>
            <a:t>Can configured outside the app</a:t>
          </a:r>
          <a:endParaRPr lang="en-US" dirty="0"/>
        </a:p>
      </dgm:t>
    </dgm:pt>
    <dgm:pt modelId="{09307B90-2AB7-4D06-93BE-4DAC130C5275}" type="parTrans" cxnId="{9C5124F6-F1DC-4C2E-939B-DF71427B2C28}">
      <dgm:prSet/>
      <dgm:spPr/>
      <dgm:t>
        <a:bodyPr/>
        <a:lstStyle/>
        <a:p>
          <a:endParaRPr lang="en-US"/>
        </a:p>
      </dgm:t>
    </dgm:pt>
    <dgm:pt modelId="{5358C617-7E58-45ED-B191-29059734AC85}" type="sibTrans" cxnId="{9C5124F6-F1DC-4C2E-939B-DF71427B2C28}">
      <dgm:prSet/>
      <dgm:spPr/>
      <dgm:t>
        <a:bodyPr/>
        <a:lstStyle/>
        <a:p>
          <a:endParaRPr lang="en-US"/>
        </a:p>
      </dgm:t>
    </dgm:pt>
    <dgm:pt modelId="{A95F80EF-1DAF-42F4-A9E2-62B7B4CC258E}">
      <dgm:prSet phldrT="[Text]"/>
      <dgm:spPr/>
      <dgm:t>
        <a:bodyPr/>
        <a:lstStyle/>
        <a:p>
          <a:r>
            <a:rPr lang="en-US" dirty="0" smtClean="0"/>
            <a:t>Caching</a:t>
          </a:r>
          <a:endParaRPr lang="en-US" dirty="0"/>
        </a:p>
      </dgm:t>
    </dgm:pt>
    <dgm:pt modelId="{C350769B-A29D-46DE-81F2-69E93D2C5817}" type="parTrans" cxnId="{DED7F7E5-E7B8-4E8A-B87C-2EB095DAB3D3}">
      <dgm:prSet/>
      <dgm:spPr/>
      <dgm:t>
        <a:bodyPr/>
        <a:lstStyle/>
        <a:p>
          <a:endParaRPr lang="en-US"/>
        </a:p>
      </dgm:t>
    </dgm:pt>
    <dgm:pt modelId="{77F89B9A-38D3-4AD2-BB19-D995E069974F}" type="sibTrans" cxnId="{DED7F7E5-E7B8-4E8A-B87C-2EB095DAB3D3}">
      <dgm:prSet/>
      <dgm:spPr/>
      <dgm:t>
        <a:bodyPr/>
        <a:lstStyle/>
        <a:p>
          <a:endParaRPr lang="en-US"/>
        </a:p>
      </dgm:t>
    </dgm:pt>
    <dgm:pt modelId="{332798F1-1820-47E0-8690-544E7BDEC65F}">
      <dgm:prSet phldrT="[Text]"/>
      <dgm:spPr/>
      <dgm:t>
        <a:bodyPr/>
        <a:lstStyle/>
        <a:p>
          <a:r>
            <a:rPr lang="en-US" dirty="0" smtClean="0"/>
            <a:t>No manual mapping</a:t>
          </a:r>
          <a:endParaRPr lang="en-US" dirty="0"/>
        </a:p>
      </dgm:t>
    </dgm:pt>
    <dgm:pt modelId="{505E2E4F-F466-4931-AEE3-AD8EE252A519}" type="parTrans" cxnId="{AB5C9033-9664-4F05-B557-0167ACC74D40}">
      <dgm:prSet/>
      <dgm:spPr/>
      <dgm:t>
        <a:bodyPr/>
        <a:lstStyle/>
        <a:p>
          <a:endParaRPr lang="en-US"/>
        </a:p>
      </dgm:t>
    </dgm:pt>
    <dgm:pt modelId="{3612AAA7-E625-4CC0-BCE3-9FA470D1A37E}" type="sibTrans" cxnId="{AB5C9033-9664-4F05-B557-0167ACC74D40}">
      <dgm:prSet/>
      <dgm:spPr/>
      <dgm:t>
        <a:bodyPr/>
        <a:lstStyle/>
        <a:p>
          <a:endParaRPr lang="en-US"/>
        </a:p>
      </dgm:t>
    </dgm:pt>
    <dgm:pt modelId="{A860435D-8084-4838-8986-EF02961C9422}">
      <dgm:prSet phldrT="[Text]"/>
      <dgm:spPr/>
      <dgm:t>
        <a:bodyPr/>
        <a:lstStyle/>
        <a:p>
          <a:r>
            <a:rPr lang="en-US" dirty="0" smtClean="0"/>
            <a:t>Optimizes DB Access</a:t>
          </a:r>
          <a:endParaRPr lang="en-US" dirty="0"/>
        </a:p>
      </dgm:t>
    </dgm:pt>
    <dgm:pt modelId="{8A3F1261-51DA-4C44-8E88-703078FDF787}" type="parTrans" cxnId="{0CF3BFF8-2C89-41AF-8272-650A4888D683}">
      <dgm:prSet/>
      <dgm:spPr/>
    </dgm:pt>
    <dgm:pt modelId="{FFAB0EF8-EBEA-417E-989B-253F2BF1E8FC}" type="sibTrans" cxnId="{0CF3BFF8-2C89-41AF-8272-650A4888D683}">
      <dgm:prSet/>
      <dgm:spPr/>
    </dgm:pt>
    <dgm:pt modelId="{D2E4F6A5-D29F-41B1-ADA1-9997420F6DF4}">
      <dgm:prSet phldrT="[Text]"/>
      <dgm:spPr/>
      <dgm:t>
        <a:bodyPr/>
        <a:lstStyle/>
        <a:p>
          <a:r>
            <a:rPr lang="en-US" dirty="0" smtClean="0"/>
            <a:t>Worry about model, not DB</a:t>
          </a:r>
          <a:endParaRPr lang="en-US" dirty="0"/>
        </a:p>
      </dgm:t>
    </dgm:pt>
    <dgm:pt modelId="{4229FAA1-7BE8-432E-9F47-923BC48CCEFF}" type="parTrans" cxnId="{2FB23D61-4186-4F76-BA06-924FC2036393}">
      <dgm:prSet/>
      <dgm:spPr/>
    </dgm:pt>
    <dgm:pt modelId="{B05AF9EC-1E6C-423E-B3F2-D198A38287F0}" type="sibTrans" cxnId="{2FB23D61-4186-4F76-BA06-924FC2036393}">
      <dgm:prSet/>
      <dgm:spPr/>
    </dgm:pt>
    <dgm:pt modelId="{10D7FD89-9951-46B0-8407-03B95AA499D3}" type="pres">
      <dgm:prSet presAssocID="{F65AE794-A2E0-4193-A304-487A2AF5B6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73122-4214-4E20-976E-1EC1D2CC833E}" type="pres">
      <dgm:prSet presAssocID="{4908917A-5918-4F29-A37B-F58DD0910C55}" presName="linNode" presStyleCnt="0"/>
      <dgm:spPr/>
    </dgm:pt>
    <dgm:pt modelId="{26ECF484-32BA-4F6F-976A-DE243A6A9312}" type="pres">
      <dgm:prSet presAssocID="{4908917A-5918-4F29-A37B-F58DD0910C5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6745B-847D-4294-A567-34110556E421}" type="pres">
      <dgm:prSet presAssocID="{4908917A-5918-4F29-A37B-F58DD0910C5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866BA-7722-4EBA-8D17-F4CD8DC3FBA6}" type="pres">
      <dgm:prSet presAssocID="{A38DC790-97A2-4F81-8059-5E715BFCEA0E}" presName="sp" presStyleCnt="0"/>
      <dgm:spPr/>
    </dgm:pt>
    <dgm:pt modelId="{2013C31D-40F5-4BA9-B57E-605112BD6284}" type="pres">
      <dgm:prSet presAssocID="{BD3FCD1C-F02C-418C-B5AB-9E5730152476}" presName="linNode" presStyleCnt="0"/>
      <dgm:spPr/>
    </dgm:pt>
    <dgm:pt modelId="{F4B0F76D-A7E4-43F1-AD76-78A52F5661C3}" type="pres">
      <dgm:prSet presAssocID="{BD3FCD1C-F02C-418C-B5AB-9E573015247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AD2FC-E5DC-4D66-9D7C-16470F0B2503}" type="pres">
      <dgm:prSet presAssocID="{BD3FCD1C-F02C-418C-B5AB-9E573015247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BD399-EC37-4EE0-9C0C-AD164B415260}" type="pres">
      <dgm:prSet presAssocID="{CA42B733-44E6-419F-B512-E865B5149CB9}" presName="sp" presStyleCnt="0"/>
      <dgm:spPr/>
    </dgm:pt>
    <dgm:pt modelId="{89A30529-6EA8-4103-906A-B223C437C553}" type="pres">
      <dgm:prSet presAssocID="{6AC100BD-08DC-46DD-924A-2DF6684CCC9E}" presName="linNode" presStyleCnt="0"/>
      <dgm:spPr/>
    </dgm:pt>
    <dgm:pt modelId="{74F32C03-3931-4A21-BAB0-454C01F1C592}" type="pres">
      <dgm:prSet presAssocID="{6AC100BD-08DC-46DD-924A-2DF6684CCC9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1EBE0-5DFC-42C3-881C-71345C01160E}" type="pres">
      <dgm:prSet presAssocID="{6AC100BD-08DC-46DD-924A-2DF6684CCC9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A422C-FE5C-4AF2-8E9F-BE0B91BF0359}" type="pres">
      <dgm:prSet presAssocID="{E9359D77-4AF1-463F-A46D-150A1BCB0F1D}" presName="sp" presStyleCnt="0"/>
      <dgm:spPr/>
    </dgm:pt>
    <dgm:pt modelId="{6E166816-F455-42D7-B1E2-317550BF5E34}" type="pres">
      <dgm:prSet presAssocID="{59728403-7707-4D17-89BC-A1026C5B62DB}" presName="linNode" presStyleCnt="0"/>
      <dgm:spPr/>
    </dgm:pt>
    <dgm:pt modelId="{BF6D1C3C-F5EB-40A9-ACDA-34B5A9600B97}" type="pres">
      <dgm:prSet presAssocID="{59728403-7707-4D17-89BC-A1026C5B62D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B7F3C-F05A-4619-A692-1D70F29668D5}" type="pres">
      <dgm:prSet presAssocID="{59728403-7707-4D17-89BC-A1026C5B62D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B23D61-4186-4F76-BA06-924FC2036393}" srcId="{4908917A-5918-4F29-A37B-F58DD0910C55}" destId="{D2E4F6A5-D29F-41B1-ADA1-9997420F6DF4}" srcOrd="2" destOrd="0" parTransId="{4229FAA1-7BE8-432E-9F47-923BC48CCEFF}" sibTransId="{B05AF9EC-1E6C-423E-B3F2-D198A38287F0}"/>
    <dgm:cxn modelId="{AB5C9033-9664-4F05-B557-0167ACC74D40}" srcId="{BD3FCD1C-F02C-418C-B5AB-9E5730152476}" destId="{332798F1-1820-47E0-8690-544E7BDEC65F}" srcOrd="1" destOrd="0" parTransId="{505E2E4F-F466-4931-AEE3-AD8EE252A519}" sibTransId="{3612AAA7-E625-4CC0-BCE3-9FA470D1A37E}"/>
    <dgm:cxn modelId="{11A83400-9F33-4826-9526-96DBA9B94B68}" type="presOf" srcId="{4908917A-5918-4F29-A37B-F58DD0910C55}" destId="{26ECF484-32BA-4F6F-976A-DE243A6A9312}" srcOrd="0" destOrd="0" presId="urn:microsoft.com/office/officeart/2005/8/layout/vList5"/>
    <dgm:cxn modelId="{427EA6F4-3B19-4D19-A7EA-9C05B9CBC7F0}" srcId="{59728403-7707-4D17-89BC-A1026C5B62DB}" destId="{86A5D902-1C74-4E9A-873C-82A8BEAB8510}" srcOrd="0" destOrd="0" parTransId="{8975F655-0052-4E57-BB7F-3C77A7DA6935}" sibTransId="{3801EB61-AF46-4B91-B007-BA148863D98B}"/>
    <dgm:cxn modelId="{12968EC1-9D77-4747-974F-A58E4A26BF85}" srcId="{F65AE794-A2E0-4193-A304-487A2AF5B6AB}" destId="{BD3FCD1C-F02C-418C-B5AB-9E5730152476}" srcOrd="1" destOrd="0" parTransId="{9BC2A525-EEA5-4EDA-8FC1-EEC6E2A51F94}" sibTransId="{CA42B733-44E6-419F-B512-E865B5149CB9}"/>
    <dgm:cxn modelId="{E2BBA56A-F2CD-4E75-A16F-D2411C80C6B4}" type="presOf" srcId="{D2E4F6A5-D29F-41B1-ADA1-9997420F6DF4}" destId="{CD06745B-847D-4294-A567-34110556E421}" srcOrd="0" destOrd="2" presId="urn:microsoft.com/office/officeart/2005/8/layout/vList5"/>
    <dgm:cxn modelId="{E741EAA0-A4A9-4FB3-AF1D-7DE7A2DD04AF}" type="presOf" srcId="{DB7CCD1E-E54A-429B-8CD0-01A594F92662}" destId="{2E3B7F3C-F05A-4619-A692-1D70F29668D5}" srcOrd="0" destOrd="1" presId="urn:microsoft.com/office/officeart/2005/8/layout/vList5"/>
    <dgm:cxn modelId="{93D1CA73-A7C0-47D9-8DCE-39E4AF490BFD}" type="presOf" srcId="{826AE8F5-CF98-4C2E-8926-E1AFF539055B}" destId="{CD06745B-847D-4294-A567-34110556E421}" srcOrd="0" destOrd="1" presId="urn:microsoft.com/office/officeart/2005/8/layout/vList5"/>
    <dgm:cxn modelId="{23024232-D885-40F1-BF6D-45AEF4D5AA86}" type="presOf" srcId="{59728403-7707-4D17-89BC-A1026C5B62DB}" destId="{BF6D1C3C-F5EB-40A9-ACDA-34B5A9600B97}" srcOrd="0" destOrd="0" presId="urn:microsoft.com/office/officeart/2005/8/layout/vList5"/>
    <dgm:cxn modelId="{030DF5E9-64BE-4E58-9C59-A8E8B3C94B0D}" type="presOf" srcId="{2539756C-D8A9-4A86-8FE9-4A29ECEE470F}" destId="{8A01EBE0-5DFC-42C3-881C-71345C01160E}" srcOrd="0" destOrd="0" presId="urn:microsoft.com/office/officeart/2005/8/layout/vList5"/>
    <dgm:cxn modelId="{4CA5637F-396C-49D3-9C68-A6D1132F05F1}" srcId="{F65AE794-A2E0-4193-A304-487A2AF5B6AB}" destId="{6AC100BD-08DC-46DD-924A-2DF6684CCC9E}" srcOrd="2" destOrd="0" parTransId="{B08F8D8E-7EDF-46B2-9147-5B9A506EF9AA}" sibTransId="{E9359D77-4AF1-463F-A46D-150A1BCB0F1D}"/>
    <dgm:cxn modelId="{DED7F7E5-E7B8-4E8A-B87C-2EB095DAB3D3}" srcId="{6AC100BD-08DC-46DD-924A-2DF6684CCC9E}" destId="{A95F80EF-1DAF-42F4-A9E2-62B7B4CC258E}" srcOrd="1" destOrd="0" parTransId="{C350769B-A29D-46DE-81F2-69E93D2C5817}" sibTransId="{77F89B9A-38D3-4AD2-BB19-D995E069974F}"/>
    <dgm:cxn modelId="{F8F3951D-9D7F-4870-8793-83271CCCBFCD}" type="presOf" srcId="{6AC100BD-08DC-46DD-924A-2DF6684CCC9E}" destId="{74F32C03-3931-4A21-BAB0-454C01F1C592}" srcOrd="0" destOrd="0" presId="urn:microsoft.com/office/officeart/2005/8/layout/vList5"/>
    <dgm:cxn modelId="{9A021F99-7E47-4614-B3B6-2A784F2BA93B}" srcId="{F65AE794-A2E0-4193-A304-487A2AF5B6AB}" destId="{4908917A-5918-4F29-A37B-F58DD0910C55}" srcOrd="0" destOrd="0" parTransId="{5FE99D1A-ED67-49F5-9D29-58740436C780}" sibTransId="{A38DC790-97A2-4F81-8059-5E715BFCEA0E}"/>
    <dgm:cxn modelId="{3F0B7641-17C1-4DD5-87B5-6CBAA5B1EF92}" type="presOf" srcId="{86A5D902-1C74-4E9A-873C-82A8BEAB8510}" destId="{2E3B7F3C-F05A-4619-A692-1D70F29668D5}" srcOrd="0" destOrd="0" presId="urn:microsoft.com/office/officeart/2005/8/layout/vList5"/>
    <dgm:cxn modelId="{749EFE25-0C30-4E60-9706-23476187D0BF}" type="presOf" srcId="{A620AE7D-4A51-464B-B23E-F85D63AB1F10}" destId="{CD06745B-847D-4294-A567-34110556E421}" srcOrd="0" destOrd="0" presId="urn:microsoft.com/office/officeart/2005/8/layout/vList5"/>
    <dgm:cxn modelId="{175670ED-CCD6-4CE0-8E58-EB9E4B434574}" srcId="{4908917A-5918-4F29-A37B-F58DD0910C55}" destId="{A620AE7D-4A51-464B-B23E-F85D63AB1F10}" srcOrd="0" destOrd="0" parTransId="{8B83FCA7-B57D-440A-A7D8-520F74C5F6EC}" sibTransId="{836A2E8E-BC79-4DF0-984D-F6D2C6055AC0}"/>
    <dgm:cxn modelId="{0CF3BFF8-2C89-41AF-8272-650A4888D683}" srcId="{6AC100BD-08DC-46DD-924A-2DF6684CCC9E}" destId="{A860435D-8084-4838-8986-EF02961C9422}" srcOrd="2" destOrd="0" parTransId="{8A3F1261-51DA-4C44-8E88-703078FDF787}" sibTransId="{FFAB0EF8-EBEA-417E-989B-253F2BF1E8FC}"/>
    <dgm:cxn modelId="{9C5124F6-F1DC-4C2E-939B-DF71427B2C28}" srcId="{59728403-7707-4D17-89BC-A1026C5B62DB}" destId="{DB7CCD1E-E54A-429B-8CD0-01A594F92662}" srcOrd="1" destOrd="0" parTransId="{09307B90-2AB7-4D06-93BE-4DAC130C5275}" sibTransId="{5358C617-7E58-45ED-B191-29059734AC85}"/>
    <dgm:cxn modelId="{7D5491AA-50C5-4AA2-8D30-A5C61CF62451}" srcId="{6AC100BD-08DC-46DD-924A-2DF6684CCC9E}" destId="{2539756C-D8A9-4A86-8FE9-4A29ECEE470F}" srcOrd="0" destOrd="0" parTransId="{CAF21285-B7D0-4E2E-A953-F15168647952}" sibTransId="{1D9B1F6A-C979-4A21-95BF-961CDDD046BD}"/>
    <dgm:cxn modelId="{CC4649A1-A0B3-46B2-A64E-E57D0FDFD7B6}" srcId="{F65AE794-A2E0-4193-A304-487A2AF5B6AB}" destId="{59728403-7707-4D17-89BC-A1026C5B62DB}" srcOrd="3" destOrd="0" parTransId="{D5DFD1A4-72A5-456F-AB06-88ED6A15A5DD}" sibTransId="{39CA7E78-55B7-4EE8-9E7B-3D7B87312585}"/>
    <dgm:cxn modelId="{389429C8-4DDF-4283-A6E6-0FBCBDB7969D}" srcId="{BD3FCD1C-F02C-418C-B5AB-9E5730152476}" destId="{C87BB1F1-AADB-493A-8EE1-93C9286EC991}" srcOrd="0" destOrd="0" parTransId="{71C8A088-7EA3-4557-BA32-1EE53185B0AE}" sibTransId="{B4189E39-AA39-4093-B734-9D197A09690A}"/>
    <dgm:cxn modelId="{46C37B82-F6FA-491C-820D-5352C7F44503}" type="presOf" srcId="{A860435D-8084-4838-8986-EF02961C9422}" destId="{8A01EBE0-5DFC-42C3-881C-71345C01160E}" srcOrd="0" destOrd="2" presId="urn:microsoft.com/office/officeart/2005/8/layout/vList5"/>
    <dgm:cxn modelId="{5F9A49EF-D93A-43FE-A584-5BBE87D52489}" type="presOf" srcId="{A95F80EF-1DAF-42F4-A9E2-62B7B4CC258E}" destId="{8A01EBE0-5DFC-42C3-881C-71345C01160E}" srcOrd="0" destOrd="1" presId="urn:microsoft.com/office/officeart/2005/8/layout/vList5"/>
    <dgm:cxn modelId="{3295FF70-3847-4B7B-A20F-6C05F30E299D}" srcId="{4908917A-5918-4F29-A37B-F58DD0910C55}" destId="{826AE8F5-CF98-4C2E-8926-E1AFF539055B}" srcOrd="1" destOrd="0" parTransId="{3DF13EB4-5660-4218-A7D4-5636F1073335}" sibTransId="{A961EFB2-F7E5-4FDA-A23B-F1D6D9B93B4F}"/>
    <dgm:cxn modelId="{A62BEDF6-2631-41BB-87D3-9BF5F95CBED3}" type="presOf" srcId="{BD3FCD1C-F02C-418C-B5AB-9E5730152476}" destId="{F4B0F76D-A7E4-43F1-AD76-78A52F5661C3}" srcOrd="0" destOrd="0" presId="urn:microsoft.com/office/officeart/2005/8/layout/vList5"/>
    <dgm:cxn modelId="{14A56320-CDFC-4C7D-AF79-AC0F30FB049E}" type="presOf" srcId="{F65AE794-A2E0-4193-A304-487A2AF5B6AB}" destId="{10D7FD89-9951-46B0-8407-03B95AA499D3}" srcOrd="0" destOrd="0" presId="urn:microsoft.com/office/officeart/2005/8/layout/vList5"/>
    <dgm:cxn modelId="{DB9E6A29-6688-47D8-A803-F3F0B92421FD}" type="presOf" srcId="{C87BB1F1-AADB-493A-8EE1-93C9286EC991}" destId="{196AD2FC-E5DC-4D66-9D7C-16470F0B2503}" srcOrd="0" destOrd="0" presId="urn:microsoft.com/office/officeart/2005/8/layout/vList5"/>
    <dgm:cxn modelId="{0AE91609-BE18-41E9-9208-E474FF0EFF3E}" type="presOf" srcId="{332798F1-1820-47E0-8690-544E7BDEC65F}" destId="{196AD2FC-E5DC-4D66-9D7C-16470F0B2503}" srcOrd="0" destOrd="1" presId="urn:microsoft.com/office/officeart/2005/8/layout/vList5"/>
    <dgm:cxn modelId="{CBB65A74-AC6C-480A-9D19-B50CD4F9675B}" type="presParOf" srcId="{10D7FD89-9951-46B0-8407-03B95AA499D3}" destId="{F6873122-4214-4E20-976E-1EC1D2CC833E}" srcOrd="0" destOrd="0" presId="urn:microsoft.com/office/officeart/2005/8/layout/vList5"/>
    <dgm:cxn modelId="{4112F1C8-BDCB-4B76-B20E-51572AE8B113}" type="presParOf" srcId="{F6873122-4214-4E20-976E-1EC1D2CC833E}" destId="{26ECF484-32BA-4F6F-976A-DE243A6A9312}" srcOrd="0" destOrd="0" presId="urn:microsoft.com/office/officeart/2005/8/layout/vList5"/>
    <dgm:cxn modelId="{0DFD08F2-CA03-492F-8D3D-778BE760FF41}" type="presParOf" srcId="{F6873122-4214-4E20-976E-1EC1D2CC833E}" destId="{CD06745B-847D-4294-A567-34110556E421}" srcOrd="1" destOrd="0" presId="urn:microsoft.com/office/officeart/2005/8/layout/vList5"/>
    <dgm:cxn modelId="{7046D676-B43B-4468-9D10-0B01EFDDC791}" type="presParOf" srcId="{10D7FD89-9951-46B0-8407-03B95AA499D3}" destId="{9FC866BA-7722-4EBA-8D17-F4CD8DC3FBA6}" srcOrd="1" destOrd="0" presId="urn:microsoft.com/office/officeart/2005/8/layout/vList5"/>
    <dgm:cxn modelId="{A552CD18-85A1-41F7-B41F-AB16F8957924}" type="presParOf" srcId="{10D7FD89-9951-46B0-8407-03B95AA499D3}" destId="{2013C31D-40F5-4BA9-B57E-605112BD6284}" srcOrd="2" destOrd="0" presId="urn:microsoft.com/office/officeart/2005/8/layout/vList5"/>
    <dgm:cxn modelId="{5C1A44E8-52D2-4CA2-A5A3-634FD56E65BD}" type="presParOf" srcId="{2013C31D-40F5-4BA9-B57E-605112BD6284}" destId="{F4B0F76D-A7E4-43F1-AD76-78A52F5661C3}" srcOrd="0" destOrd="0" presId="urn:microsoft.com/office/officeart/2005/8/layout/vList5"/>
    <dgm:cxn modelId="{2A24E6C1-26D0-4A65-A1FA-D844EEADB57F}" type="presParOf" srcId="{2013C31D-40F5-4BA9-B57E-605112BD6284}" destId="{196AD2FC-E5DC-4D66-9D7C-16470F0B2503}" srcOrd="1" destOrd="0" presId="urn:microsoft.com/office/officeart/2005/8/layout/vList5"/>
    <dgm:cxn modelId="{044E18D3-AC78-47DF-9402-4054C3BE264F}" type="presParOf" srcId="{10D7FD89-9951-46B0-8407-03B95AA499D3}" destId="{682BD399-EC37-4EE0-9C0C-AD164B415260}" srcOrd="3" destOrd="0" presId="urn:microsoft.com/office/officeart/2005/8/layout/vList5"/>
    <dgm:cxn modelId="{978ADB9B-D544-41C7-A0FE-DBCDC3D24696}" type="presParOf" srcId="{10D7FD89-9951-46B0-8407-03B95AA499D3}" destId="{89A30529-6EA8-4103-906A-B223C437C553}" srcOrd="4" destOrd="0" presId="urn:microsoft.com/office/officeart/2005/8/layout/vList5"/>
    <dgm:cxn modelId="{0BB659B5-B79B-484C-B816-8E8BA8555916}" type="presParOf" srcId="{89A30529-6EA8-4103-906A-B223C437C553}" destId="{74F32C03-3931-4A21-BAB0-454C01F1C592}" srcOrd="0" destOrd="0" presId="urn:microsoft.com/office/officeart/2005/8/layout/vList5"/>
    <dgm:cxn modelId="{895FA8EE-AB75-4021-9E2B-A9CDA3037D4E}" type="presParOf" srcId="{89A30529-6EA8-4103-906A-B223C437C553}" destId="{8A01EBE0-5DFC-42C3-881C-71345C01160E}" srcOrd="1" destOrd="0" presId="urn:microsoft.com/office/officeart/2005/8/layout/vList5"/>
    <dgm:cxn modelId="{D47EDF3C-7479-4A19-B27F-5289BC175D45}" type="presParOf" srcId="{10D7FD89-9951-46B0-8407-03B95AA499D3}" destId="{FB7A422C-FE5C-4AF2-8E9F-BE0B91BF0359}" srcOrd="5" destOrd="0" presId="urn:microsoft.com/office/officeart/2005/8/layout/vList5"/>
    <dgm:cxn modelId="{4D6CA8B1-1414-4CE3-9DAA-2E3D05BF40BE}" type="presParOf" srcId="{10D7FD89-9951-46B0-8407-03B95AA499D3}" destId="{6E166816-F455-42D7-B1E2-317550BF5E34}" srcOrd="6" destOrd="0" presId="urn:microsoft.com/office/officeart/2005/8/layout/vList5"/>
    <dgm:cxn modelId="{08C0A99A-2A40-4ADA-A4FC-7AA749419E93}" type="presParOf" srcId="{6E166816-F455-42D7-B1E2-317550BF5E34}" destId="{BF6D1C3C-F5EB-40A9-ACDA-34B5A9600B97}" srcOrd="0" destOrd="0" presId="urn:microsoft.com/office/officeart/2005/8/layout/vList5"/>
    <dgm:cxn modelId="{582BC59C-2808-42D2-B9B6-7CAA814C3A75}" type="presParOf" srcId="{6E166816-F455-42D7-B1E2-317550BF5E34}" destId="{2E3B7F3C-F05A-4619-A692-1D70F29668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044B3-A260-437D-9C9A-1E932D5B3E6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26678EA-D696-4658-A1A0-314B01E4CFB1}">
      <dgm:prSet phldrT="[Text]"/>
      <dgm:spPr/>
      <dgm:t>
        <a:bodyPr/>
        <a:lstStyle/>
        <a:p>
          <a:r>
            <a:rPr lang="en-US" dirty="0" smtClean="0"/>
            <a:t>Class Definition</a:t>
          </a:r>
          <a:endParaRPr lang="en-US" dirty="0"/>
        </a:p>
      </dgm:t>
    </dgm:pt>
    <dgm:pt modelId="{CE76E12A-A16E-4C40-AAB4-85D5ADFABD4E}" type="parTrans" cxnId="{D9223BD4-13B7-4B61-95E9-5E89A655A9EC}">
      <dgm:prSet/>
      <dgm:spPr/>
      <dgm:t>
        <a:bodyPr/>
        <a:lstStyle/>
        <a:p>
          <a:endParaRPr lang="en-US"/>
        </a:p>
      </dgm:t>
    </dgm:pt>
    <dgm:pt modelId="{CC30527C-1169-4165-AF5A-C6DC6E84E4BE}" type="sibTrans" cxnId="{D9223BD4-13B7-4B61-95E9-5E89A655A9EC}">
      <dgm:prSet/>
      <dgm:spPr/>
      <dgm:t>
        <a:bodyPr/>
        <a:lstStyle/>
        <a:p>
          <a:endParaRPr lang="en-US"/>
        </a:p>
      </dgm:t>
    </dgm:pt>
    <dgm:pt modelId="{B4A7900F-3DC2-4B62-B061-BF556DDC5553}">
      <dgm:prSet phldrT="[Text]"/>
      <dgm:spPr/>
      <dgm:t>
        <a:bodyPr/>
        <a:lstStyle/>
        <a:p>
          <a:r>
            <a:rPr lang="en-US" dirty="0" smtClean="0"/>
            <a:t>Mapping Metadata</a:t>
          </a:r>
          <a:endParaRPr lang="en-US" dirty="0"/>
        </a:p>
      </dgm:t>
    </dgm:pt>
    <dgm:pt modelId="{58243D28-0FC3-4AAF-9E10-C43408D6A835}" type="parTrans" cxnId="{412A2466-B72C-482C-B15B-E67B43CDA285}">
      <dgm:prSet/>
      <dgm:spPr/>
      <dgm:t>
        <a:bodyPr/>
        <a:lstStyle/>
        <a:p>
          <a:endParaRPr lang="en-US"/>
        </a:p>
      </dgm:t>
    </dgm:pt>
    <dgm:pt modelId="{FCE65606-86A5-45B2-933A-B4C3C4173DDA}" type="sibTrans" cxnId="{412A2466-B72C-482C-B15B-E67B43CDA285}">
      <dgm:prSet/>
      <dgm:spPr/>
      <dgm:t>
        <a:bodyPr/>
        <a:lstStyle/>
        <a:p>
          <a:endParaRPr lang="en-US"/>
        </a:p>
      </dgm:t>
    </dgm:pt>
    <dgm:pt modelId="{8E18BCB5-82FD-4580-A8D7-45BE17395D3A}">
      <dgm:prSet phldrT="[Text]"/>
      <dgm:spPr/>
      <dgm:t>
        <a:bodyPr/>
        <a:lstStyle/>
        <a:p>
          <a:r>
            <a:rPr lang="en-US" dirty="0" smtClean="0"/>
            <a:t>Database Schema</a:t>
          </a:r>
          <a:endParaRPr lang="en-US" dirty="0"/>
        </a:p>
      </dgm:t>
    </dgm:pt>
    <dgm:pt modelId="{BF63A24C-8337-4511-9627-CF5678DF2503}" type="parTrans" cxnId="{92D440E4-CC27-41E6-927E-0361FB545B2C}">
      <dgm:prSet/>
      <dgm:spPr/>
      <dgm:t>
        <a:bodyPr/>
        <a:lstStyle/>
        <a:p>
          <a:endParaRPr lang="en-US"/>
        </a:p>
      </dgm:t>
    </dgm:pt>
    <dgm:pt modelId="{F7397C2E-92FC-42B4-A26B-C4C6ACF321A4}" type="sibTrans" cxnId="{92D440E4-CC27-41E6-927E-0361FB545B2C}">
      <dgm:prSet/>
      <dgm:spPr/>
      <dgm:t>
        <a:bodyPr/>
        <a:lstStyle/>
        <a:p>
          <a:endParaRPr lang="en-US"/>
        </a:p>
      </dgm:t>
    </dgm:pt>
    <dgm:pt modelId="{5AA91910-4735-4920-B994-469C32C33CA0}" type="pres">
      <dgm:prSet presAssocID="{304044B3-A260-437D-9C9A-1E932D5B3E6F}" presName="Name0" presStyleCnt="0">
        <dgm:presLayoutVars>
          <dgm:dir/>
          <dgm:resizeHandles val="exact"/>
        </dgm:presLayoutVars>
      </dgm:prSet>
      <dgm:spPr/>
    </dgm:pt>
    <dgm:pt modelId="{6D2FE1F6-5186-418C-9DA5-A9AA702D073D}" type="pres">
      <dgm:prSet presAssocID="{826678EA-D696-4658-A1A0-314B01E4CF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A700E-5996-4A48-8817-F366F1BC015E}" type="pres">
      <dgm:prSet presAssocID="{CC30527C-1169-4165-AF5A-C6DC6E84E4B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068B0BC-6EEF-463B-B7A8-238A9FE98662}" type="pres">
      <dgm:prSet presAssocID="{CC30527C-1169-4165-AF5A-C6DC6E84E4B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A7F11A-71FF-4F39-8038-0D79E09C0ABE}" type="pres">
      <dgm:prSet presAssocID="{B4A7900F-3DC2-4B62-B061-BF556DDC55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09F25-0C33-4815-8DAE-DB20B26AA728}" type="pres">
      <dgm:prSet presAssocID="{FCE65606-86A5-45B2-933A-B4C3C4173DD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88AC953-678E-49AF-A036-1708B016F476}" type="pres">
      <dgm:prSet presAssocID="{FCE65606-86A5-45B2-933A-B4C3C4173DD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6D6344B-CB32-4A58-A68C-27F4E994C2DF}" type="pres">
      <dgm:prSet presAssocID="{8E18BCB5-82FD-4580-A8D7-45BE17395D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4881E3-8ECA-4B2C-B8BB-C8F5E16AB7B1}" type="presOf" srcId="{B4A7900F-3DC2-4B62-B061-BF556DDC5553}" destId="{08A7F11A-71FF-4F39-8038-0D79E09C0ABE}" srcOrd="0" destOrd="0" presId="urn:microsoft.com/office/officeart/2005/8/layout/process1"/>
    <dgm:cxn modelId="{D20A3D5A-CB45-4127-89C5-92585DCD3212}" type="presOf" srcId="{CC30527C-1169-4165-AF5A-C6DC6E84E4BE}" destId="{28BA700E-5996-4A48-8817-F366F1BC015E}" srcOrd="0" destOrd="0" presId="urn:microsoft.com/office/officeart/2005/8/layout/process1"/>
    <dgm:cxn modelId="{7339C18B-7A36-43C0-9693-BC5F364B3157}" type="presOf" srcId="{FCE65606-86A5-45B2-933A-B4C3C4173DDA}" destId="{F8109F25-0C33-4815-8DAE-DB20B26AA728}" srcOrd="0" destOrd="0" presId="urn:microsoft.com/office/officeart/2005/8/layout/process1"/>
    <dgm:cxn modelId="{C70B0B78-71B7-4086-904C-6F1A59123D83}" type="presOf" srcId="{CC30527C-1169-4165-AF5A-C6DC6E84E4BE}" destId="{5068B0BC-6EEF-463B-B7A8-238A9FE98662}" srcOrd="1" destOrd="0" presId="urn:microsoft.com/office/officeart/2005/8/layout/process1"/>
    <dgm:cxn modelId="{818FDDE8-4F5F-4833-888C-A9987C271408}" type="presOf" srcId="{304044B3-A260-437D-9C9A-1E932D5B3E6F}" destId="{5AA91910-4735-4920-B994-469C32C33CA0}" srcOrd="0" destOrd="0" presId="urn:microsoft.com/office/officeart/2005/8/layout/process1"/>
    <dgm:cxn modelId="{F62CE41E-9966-471A-864F-BA02FB107EAF}" type="presOf" srcId="{826678EA-D696-4658-A1A0-314B01E4CFB1}" destId="{6D2FE1F6-5186-418C-9DA5-A9AA702D073D}" srcOrd="0" destOrd="0" presId="urn:microsoft.com/office/officeart/2005/8/layout/process1"/>
    <dgm:cxn modelId="{412A2466-B72C-482C-B15B-E67B43CDA285}" srcId="{304044B3-A260-437D-9C9A-1E932D5B3E6F}" destId="{B4A7900F-3DC2-4B62-B061-BF556DDC5553}" srcOrd="1" destOrd="0" parTransId="{58243D28-0FC3-4AAF-9E10-C43408D6A835}" sibTransId="{FCE65606-86A5-45B2-933A-B4C3C4173DDA}"/>
    <dgm:cxn modelId="{3A097F6F-3EB0-4D79-8DC1-3DC77D908AF9}" type="presOf" srcId="{8E18BCB5-82FD-4580-A8D7-45BE17395D3A}" destId="{B6D6344B-CB32-4A58-A68C-27F4E994C2DF}" srcOrd="0" destOrd="0" presId="urn:microsoft.com/office/officeart/2005/8/layout/process1"/>
    <dgm:cxn modelId="{52437E1C-652D-4338-8E13-639554E2490C}" type="presOf" srcId="{FCE65606-86A5-45B2-933A-B4C3C4173DDA}" destId="{B88AC953-678E-49AF-A036-1708B016F476}" srcOrd="1" destOrd="0" presId="urn:microsoft.com/office/officeart/2005/8/layout/process1"/>
    <dgm:cxn modelId="{92D440E4-CC27-41E6-927E-0361FB545B2C}" srcId="{304044B3-A260-437D-9C9A-1E932D5B3E6F}" destId="{8E18BCB5-82FD-4580-A8D7-45BE17395D3A}" srcOrd="2" destOrd="0" parTransId="{BF63A24C-8337-4511-9627-CF5678DF2503}" sibTransId="{F7397C2E-92FC-42B4-A26B-C4C6ACF321A4}"/>
    <dgm:cxn modelId="{D9223BD4-13B7-4B61-95E9-5E89A655A9EC}" srcId="{304044B3-A260-437D-9C9A-1E932D5B3E6F}" destId="{826678EA-D696-4658-A1A0-314B01E4CFB1}" srcOrd="0" destOrd="0" parTransId="{CE76E12A-A16E-4C40-AAB4-85D5ADFABD4E}" sibTransId="{CC30527C-1169-4165-AF5A-C6DC6E84E4BE}"/>
    <dgm:cxn modelId="{BA681A1A-7D5F-46F3-B3A9-87BA57CCA932}" type="presParOf" srcId="{5AA91910-4735-4920-B994-469C32C33CA0}" destId="{6D2FE1F6-5186-418C-9DA5-A9AA702D073D}" srcOrd="0" destOrd="0" presId="urn:microsoft.com/office/officeart/2005/8/layout/process1"/>
    <dgm:cxn modelId="{30FB24F8-469F-470B-89F8-F165E4291E90}" type="presParOf" srcId="{5AA91910-4735-4920-B994-469C32C33CA0}" destId="{28BA700E-5996-4A48-8817-F366F1BC015E}" srcOrd="1" destOrd="0" presId="urn:microsoft.com/office/officeart/2005/8/layout/process1"/>
    <dgm:cxn modelId="{14F51869-EA49-43CE-8143-547E43C2964A}" type="presParOf" srcId="{28BA700E-5996-4A48-8817-F366F1BC015E}" destId="{5068B0BC-6EEF-463B-B7A8-238A9FE98662}" srcOrd="0" destOrd="0" presId="urn:microsoft.com/office/officeart/2005/8/layout/process1"/>
    <dgm:cxn modelId="{EA016FB2-F510-478B-913B-8B8CBCE36E4B}" type="presParOf" srcId="{5AA91910-4735-4920-B994-469C32C33CA0}" destId="{08A7F11A-71FF-4F39-8038-0D79E09C0ABE}" srcOrd="2" destOrd="0" presId="urn:microsoft.com/office/officeart/2005/8/layout/process1"/>
    <dgm:cxn modelId="{4FB41316-454D-453B-A4F7-EB9C74BADAFE}" type="presParOf" srcId="{5AA91910-4735-4920-B994-469C32C33CA0}" destId="{F8109F25-0C33-4815-8DAE-DB20B26AA728}" srcOrd="3" destOrd="0" presId="urn:microsoft.com/office/officeart/2005/8/layout/process1"/>
    <dgm:cxn modelId="{D1E88762-694C-47D2-A101-AD36AD302C7D}" type="presParOf" srcId="{F8109F25-0C33-4815-8DAE-DB20B26AA728}" destId="{B88AC953-678E-49AF-A036-1708B016F476}" srcOrd="0" destOrd="0" presId="urn:microsoft.com/office/officeart/2005/8/layout/process1"/>
    <dgm:cxn modelId="{626B75A2-4601-4F85-9310-950CF1F8D9F6}" type="presParOf" srcId="{5AA91910-4735-4920-B994-469C32C33CA0}" destId="{B6D6344B-CB32-4A58-A68C-27F4E994C2D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ingrhinos.com/products/nhprof" TargetMode="External"/><Relationship Id="rId2" Type="http://schemas.openxmlformats.org/officeDocument/2006/relationships/hyperlink" Target="http://www.llblge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gallery.msdn.microsoft.com/0d2cf5b7-d927-49d5-bf9a-9013a2bdecf6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hibernate.inf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 – Overview </a:t>
            </a:r>
            <a:r>
              <a:rPr lang="en-US" smtClean="0"/>
              <a:t>and Fundamentals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70" y="4619625"/>
            <a:ext cx="513849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$0.02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mappings are best</a:t>
            </a:r>
          </a:p>
          <a:p>
            <a:r>
              <a:rPr lang="en-US" dirty="0" smtClean="0"/>
              <a:t>Keep your classes as POCO as much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7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POCO Domain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43875" cy="1555750"/>
          </a:xfrm>
        </p:spPr>
        <p:txBody>
          <a:bodyPr>
            <a:normAutofit/>
          </a:bodyPr>
          <a:lstStyle/>
          <a:p>
            <a:r>
              <a:rPr lang="en-US" dirty="0" smtClean="0"/>
              <a:t>No special persistence-related base class</a:t>
            </a:r>
          </a:p>
          <a:p>
            <a:r>
              <a:rPr lang="en-US" dirty="0" smtClean="0"/>
              <a:t>No interfaces or attributes</a:t>
            </a:r>
          </a:p>
          <a:p>
            <a:r>
              <a:rPr lang="en-US" dirty="0" smtClean="0"/>
              <a:t>Some advanced cases use a base entity class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3821111"/>
            <a:ext cx="4038600" cy="28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Code-based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7185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825625"/>
            <a:ext cx="4476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4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5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08528"/>
              </p:ext>
            </p:extLst>
          </p:nvPr>
        </p:nvGraphicFramePr>
        <p:xfrm>
          <a:off x="726330" y="1387273"/>
          <a:ext cx="778902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1554"/>
                <a:gridCol w="51174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for bootstrapping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ISessionFactory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Factory for creating</a:t>
                      </a:r>
                      <a:r>
                        <a:rPr lang="en-US" baseline="0" dirty="0" smtClean="0"/>
                        <a:t> sessions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connections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String-based query (HQL)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Object-based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r>
                        <a:rPr lang="en-US" baseline="0" dirty="0" smtClean="0"/>
                        <a:t>-based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4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of retrieval for session objects</a:t>
            </a:r>
          </a:p>
          <a:p>
            <a:r>
              <a:rPr lang="en-US" dirty="0" smtClean="0"/>
              <a:t>Expensive</a:t>
            </a:r>
          </a:p>
          <a:p>
            <a:r>
              <a:rPr lang="en-US" dirty="0" smtClean="0"/>
              <a:t>Setup management of changes and connections to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Performed with an </a:t>
            </a:r>
            <a:r>
              <a:rPr lang="en-US" dirty="0" err="1" smtClean="0"/>
              <a:t>ISession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Changes tracked on client</a:t>
            </a:r>
          </a:p>
          <a:p>
            <a:r>
              <a:rPr lang="en-US" dirty="0" smtClean="0"/>
              <a:t>All committed at once, in a single unit of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Best practice with </a:t>
            </a:r>
            <a:r>
              <a:rPr lang="en-US" dirty="0" err="1" smtClean="0"/>
              <a:t>Nhibernate</a:t>
            </a:r>
            <a:r>
              <a:rPr lang="en-US" dirty="0" smtClean="0"/>
              <a:t> is to also use transactions in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1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NHibernate?</a:t>
            </a:r>
          </a:p>
          <a:p>
            <a:r>
              <a:rPr lang="en-US" dirty="0" smtClean="0"/>
              <a:t>Where do I get it?</a:t>
            </a:r>
          </a:p>
          <a:p>
            <a:r>
              <a:rPr lang="en-US" dirty="0" smtClean="0"/>
              <a:t>Supported databases</a:t>
            </a:r>
          </a:p>
          <a:p>
            <a:r>
              <a:rPr lang="en-US" dirty="0" smtClean="0"/>
              <a:t>OO vs Relational</a:t>
            </a:r>
          </a:p>
          <a:p>
            <a:r>
              <a:rPr lang="en-US" dirty="0" smtClean="0"/>
              <a:t>Mapping concepts</a:t>
            </a:r>
          </a:p>
          <a:p>
            <a:r>
              <a:rPr lang="en-US" dirty="0" smtClean="0"/>
              <a:t>NHibernate API</a:t>
            </a:r>
          </a:p>
          <a:p>
            <a:r>
              <a:rPr lang="en-US" dirty="0" smtClean="0"/>
              <a:t>Adding NHibernate to 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45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://www.llblgen.com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NHibernate Profiler: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www.hibernatingrhinos.com/products/nhprof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visualstudiogallery.msdn.microsoft.com/0d2cf5b7-d927-49d5-bf9a-9013a2bdecf6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Profiler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35095"/>
            <a:ext cx="7339693" cy="50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4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7" y="2101017"/>
            <a:ext cx="7358585" cy="40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4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564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project, add references, empty database</a:t>
            </a:r>
            <a:endParaRPr lang="en-US" dirty="0" smtClean="0"/>
          </a:p>
          <a:p>
            <a:r>
              <a:rPr lang="en-US" dirty="0" smtClean="0"/>
              <a:t>Define Single Entity Customer</a:t>
            </a:r>
          </a:p>
          <a:p>
            <a:r>
              <a:rPr lang="en-US" dirty="0" smtClean="0"/>
              <a:t>Create Mappings</a:t>
            </a:r>
          </a:p>
          <a:p>
            <a:r>
              <a:rPr lang="en-US" dirty="0" smtClean="0"/>
              <a:t>Create the </a:t>
            </a:r>
            <a:r>
              <a:rPr lang="en-US" dirty="0" smtClean="0"/>
              <a:t>database objects</a:t>
            </a:r>
            <a:endParaRPr lang="en-US" dirty="0" smtClean="0"/>
          </a:p>
          <a:p>
            <a:r>
              <a:rPr lang="en-US" dirty="0" smtClean="0"/>
              <a:t>Make a session factory</a:t>
            </a:r>
          </a:p>
          <a:p>
            <a:r>
              <a:rPr lang="en-US" dirty="0" smtClean="0"/>
              <a:t>Open the session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two </a:t>
            </a:r>
            <a:r>
              <a:rPr lang="en-US" dirty="0" smtClean="0"/>
              <a:t>Customers </a:t>
            </a:r>
            <a:r>
              <a:rPr lang="en-US" dirty="0" smtClean="0"/>
              <a:t>to the database</a:t>
            </a:r>
          </a:p>
          <a:p>
            <a:r>
              <a:rPr lang="en-US" dirty="0" smtClean="0"/>
              <a:t>Load customer2 </a:t>
            </a:r>
            <a:r>
              <a:rPr lang="en-US" dirty="0" smtClean="0"/>
              <a:t>from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Query a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The OO vs RDBMS gap</a:t>
            </a:r>
          </a:p>
          <a:p>
            <a:r>
              <a:rPr lang="en-US" dirty="0" smtClean="0"/>
              <a:t>Mapping concepts</a:t>
            </a:r>
          </a:p>
          <a:p>
            <a:r>
              <a:rPr lang="en-US" dirty="0" smtClean="0"/>
              <a:t>The main objects of the API</a:t>
            </a:r>
          </a:p>
          <a:p>
            <a:r>
              <a:rPr lang="en-US" dirty="0" smtClean="0"/>
              <a:t>Show basic operations in a demo with NHibernate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empty database</a:t>
            </a:r>
          </a:p>
          <a:p>
            <a:r>
              <a:rPr lang="en-US" dirty="0" smtClean="0"/>
              <a:t>Define connection string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 Customer entity</a:t>
            </a:r>
            <a:endParaRPr lang="en-US" dirty="0" smtClean="0"/>
          </a:p>
          <a:p>
            <a:r>
              <a:rPr lang="en-US" dirty="0" smtClean="0"/>
              <a:t>Create mappings</a:t>
            </a:r>
          </a:p>
          <a:p>
            <a:r>
              <a:rPr lang="en-US" dirty="0" smtClean="0"/>
              <a:t>Create the database with </a:t>
            </a:r>
            <a:r>
              <a:rPr lang="en-US" dirty="0" smtClean="0"/>
              <a:t>NHibernate</a:t>
            </a:r>
            <a:endParaRPr lang="en-US" dirty="0" smtClean="0"/>
          </a:p>
          <a:p>
            <a:r>
              <a:rPr lang="en-US" dirty="0" smtClean="0"/>
              <a:t>Insert a </a:t>
            </a:r>
            <a:r>
              <a:rPr lang="en-US" dirty="0" smtClean="0"/>
              <a:t>customer</a:t>
            </a:r>
            <a:endParaRPr lang="en-US" dirty="0" smtClean="0"/>
          </a:p>
          <a:p>
            <a:r>
              <a:rPr lang="en-US" dirty="0" smtClean="0"/>
              <a:t>Retrieve </a:t>
            </a:r>
            <a:r>
              <a:rPr lang="en-US" dirty="0" smtClean="0"/>
              <a:t>customers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NHibernate?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.NET ORM</a:t>
            </a:r>
          </a:p>
          <a:p>
            <a:r>
              <a:rPr lang="en-US" dirty="0" smtClean="0"/>
              <a:t>Based on Hibernate, Java ORM</a:t>
            </a:r>
          </a:p>
          <a:p>
            <a:r>
              <a:rPr lang="en-US" dirty="0" smtClean="0"/>
              <a:t>Mature, active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4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get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http://nhibernate.info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1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ORM/NHibernate Benefits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108105"/>
              </p:ext>
            </p:extLst>
          </p:nvPr>
        </p:nvGraphicFramePr>
        <p:xfrm>
          <a:off x="716603" y="1437770"/>
          <a:ext cx="759081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17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databases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9149"/>
              </p:ext>
            </p:extLst>
          </p:nvPr>
        </p:nvGraphicFramePr>
        <p:xfrm>
          <a:off x="723900" y="1806575"/>
          <a:ext cx="6096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Firebird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Ingres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PostgreSQL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ODBC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 err="1" smtClean="0"/>
                        <a:t>OleDB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4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vs Relational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55602"/>
              </p:ext>
            </p:extLst>
          </p:nvPr>
        </p:nvGraphicFramePr>
        <p:xfrm>
          <a:off x="765243" y="1406728"/>
          <a:ext cx="74838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987"/>
                <a:gridCol w="4756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Unidirectional Associations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Bidirectional Associations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from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Polymorhpism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M:M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 Tables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concepts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7296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0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files</a:t>
            </a:r>
          </a:p>
          <a:p>
            <a:r>
              <a:rPr lang="en-US" dirty="0" smtClean="0"/>
              <a:t>Attributes</a:t>
            </a:r>
            <a:endParaRPr lang="en-US" dirty="0"/>
          </a:p>
          <a:p>
            <a:r>
              <a:rPr lang="en-US" dirty="0" smtClean="0"/>
              <a:t>Fluent API and code mappings (we’ll mostly use this)</a:t>
            </a:r>
          </a:p>
          <a:p>
            <a:r>
              <a:rPr lang="en-US" dirty="0" err="1" smtClean="0"/>
              <a:t>CONForm</a:t>
            </a:r>
            <a:r>
              <a:rPr lang="en-US" dirty="0" smtClean="0"/>
              <a:t> (convention based)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2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399</Words>
  <Application>Microsoft Office PowerPoint</Application>
  <PresentationFormat>On-screen Show (4:3)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NHibernate Fundamentals</vt:lpstr>
      <vt:lpstr>Overview</vt:lpstr>
      <vt:lpstr>What is NHibernate?</vt:lpstr>
      <vt:lpstr>Where do I get it?</vt:lpstr>
      <vt:lpstr>ORM/NHibernate Benefits</vt:lpstr>
      <vt:lpstr>Supported databases</vt:lpstr>
      <vt:lpstr>OO vs Relational</vt:lpstr>
      <vt:lpstr>Mapping concepts</vt:lpstr>
      <vt:lpstr>Metadata mapping</vt:lpstr>
      <vt:lpstr>My $0.02</vt:lpstr>
      <vt:lpstr>POCO Domain classes</vt:lpstr>
      <vt:lpstr>Code-based Mapping</vt:lpstr>
      <vt:lpstr>XML Mapping </vt:lpstr>
      <vt:lpstr>Fluent Mapping</vt:lpstr>
      <vt:lpstr>Normal Configuration</vt:lpstr>
      <vt:lpstr>Fluent Configuration</vt:lpstr>
      <vt:lpstr>API</vt:lpstr>
      <vt:lpstr>Session Factory</vt:lpstr>
      <vt:lpstr>Unit of Work</vt:lpstr>
      <vt:lpstr>Tools</vt:lpstr>
      <vt:lpstr>Nhibernate Profiler</vt:lpstr>
      <vt:lpstr>PowerPoint Presentation</vt:lpstr>
      <vt:lpstr>Demo</vt:lpstr>
      <vt:lpstr>Summary</vt:lpstr>
      <vt:lpstr>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40</cp:revision>
  <dcterms:created xsi:type="dcterms:W3CDTF">2015-01-10T19:36:15Z</dcterms:created>
  <dcterms:modified xsi:type="dcterms:W3CDTF">2015-01-31T23:55:42Z</dcterms:modified>
</cp:coreProperties>
</file>