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73" r:id="rId6"/>
    <p:sldId id="269" r:id="rId7"/>
    <p:sldId id="274" r:id="rId8"/>
    <p:sldId id="270" r:id="rId9"/>
    <p:sldId id="271" r:id="rId10"/>
    <p:sldId id="27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 – Getting Started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08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Criteria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Load</a:t>
            </a:r>
          </a:p>
          <a:p>
            <a:r>
              <a:rPr lang="en-US" dirty="0" err="1" smtClean="0"/>
              <a:t>NHIbernate</a:t>
            </a:r>
            <a:r>
              <a:rPr lang="en-US" dirty="0" smtClean="0"/>
              <a:t> LINQ</a:t>
            </a:r>
          </a:p>
          <a:p>
            <a:r>
              <a:rPr lang="en-US" dirty="0" smtClean="0"/>
              <a:t>Hibernate Query Language (HQL)</a:t>
            </a:r>
          </a:p>
          <a:p>
            <a:r>
              <a:rPr lang="en-US" smtClean="0"/>
              <a:t>Criteria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Load</a:t>
            </a:r>
          </a:p>
          <a:p>
            <a:r>
              <a:rPr lang="en-US" dirty="0" err="1" smtClean="0"/>
              <a:t>Nhibernate</a:t>
            </a:r>
            <a:r>
              <a:rPr lang="en-US" dirty="0" smtClean="0"/>
              <a:t> LINQ</a:t>
            </a:r>
          </a:p>
          <a:p>
            <a:r>
              <a:rPr lang="en-US" dirty="0" smtClean="0"/>
              <a:t>HQL</a:t>
            </a:r>
          </a:p>
          <a:p>
            <a:r>
              <a:rPr lang="en-US" dirty="0" smtClean="0"/>
              <a:t>Criteria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ISession.Get</a:t>
            </a:r>
            <a:r>
              <a:rPr lang="en-US" dirty="0" smtClean="0"/>
              <a:t>&lt;T&gt;(id)</a:t>
            </a:r>
          </a:p>
          <a:p>
            <a:pPr lvl="1"/>
            <a:r>
              <a:rPr lang="en-US" dirty="0" smtClean="0"/>
              <a:t>Returns object or null</a:t>
            </a:r>
          </a:p>
          <a:p>
            <a:r>
              <a:rPr lang="en-US" dirty="0" err="1" smtClean="0"/>
              <a:t>ISession.Load</a:t>
            </a:r>
            <a:r>
              <a:rPr lang="en-US" dirty="0" smtClean="0"/>
              <a:t>&lt;T&gt;(id)</a:t>
            </a:r>
          </a:p>
          <a:p>
            <a:pPr lvl="1"/>
            <a:r>
              <a:rPr lang="en-US" dirty="0" smtClean="0"/>
              <a:t>Returns object of throws </a:t>
            </a:r>
            <a:r>
              <a:rPr lang="en-US" dirty="0" err="1" smtClean="0"/>
              <a:t>ObjectNotFoundException</a:t>
            </a:r>
            <a:endParaRPr lang="en-US" dirty="0" smtClean="0"/>
          </a:p>
          <a:p>
            <a:r>
              <a:rPr lang="en-US" dirty="0" smtClean="0"/>
              <a:t>Load can optimize database roundtrips</a:t>
            </a:r>
          </a:p>
          <a:p>
            <a:pPr lvl="1"/>
            <a:r>
              <a:rPr lang="en-US" dirty="0" smtClean="0"/>
              <a:t>Load returns a proxy object</a:t>
            </a:r>
          </a:p>
          <a:p>
            <a:pPr lvl="1"/>
            <a:r>
              <a:rPr lang="en-US" dirty="0" smtClean="0"/>
              <a:t>Load does not need to access the database immediately</a:t>
            </a:r>
          </a:p>
          <a:p>
            <a:pPr lvl="1"/>
            <a:r>
              <a:rPr lang="en-US" dirty="0" smtClean="0"/>
              <a:t>Get must return null if objet does not exist</a:t>
            </a:r>
          </a:p>
          <a:p>
            <a:pPr lvl="1"/>
            <a:r>
              <a:rPr lang="en-US" dirty="0" smtClean="0"/>
              <a:t>Get must access the database immediately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Get vs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vis ISession extension method .Query&lt;T&gt;</a:t>
            </a:r>
          </a:p>
          <a:p>
            <a:r>
              <a:rPr lang="en-US" dirty="0" smtClean="0"/>
              <a:t>Use method chain syntax or query comprehension</a:t>
            </a:r>
          </a:p>
          <a:p>
            <a:r>
              <a:rPr lang="en-US" dirty="0" smtClean="0"/>
              <a:t>Like any LINQ, watch out for multiple enumerations</a:t>
            </a:r>
          </a:p>
          <a:p>
            <a:r>
              <a:rPr lang="en-US" dirty="0" smtClean="0"/>
              <a:t>Be careful of </a:t>
            </a:r>
            <a:r>
              <a:rPr lang="en-US" dirty="0" err="1" smtClean="0"/>
              <a:t>AsEnumerable</a:t>
            </a:r>
            <a:r>
              <a:rPr lang="en-US" dirty="0" smtClean="0"/>
              <a:t> vs </a:t>
            </a:r>
            <a:r>
              <a:rPr lang="en-US" dirty="0" err="1" smtClean="0"/>
              <a:t>AsQueryable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9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Nhibernate</a:t>
            </a:r>
            <a:r>
              <a:rPr lang="en-US" dirty="0" smtClean="0"/>
              <a:t>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Query Language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through </a:t>
            </a:r>
            <a:r>
              <a:rPr lang="en-US" dirty="0" err="1" smtClean="0"/>
              <a:t>ISession.CreateQuery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Very similar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Ability to construct queries using various components</a:t>
            </a:r>
          </a:p>
          <a:p>
            <a:r>
              <a:rPr lang="en-US" dirty="0" smtClean="0"/>
              <a:t>Classic syntax is not strongly typed</a:t>
            </a:r>
          </a:p>
          <a:p>
            <a:endParaRPr lang="en-US" dirty="0"/>
          </a:p>
          <a:p>
            <a:r>
              <a:rPr lang="en-US" dirty="0" smtClean="0"/>
              <a:t>New LINQ method chain syntax is strongly typed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Can’t compose together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But can dynamically add restrictions with variables for both key and value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814637"/>
            <a:ext cx="4857206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57625"/>
            <a:ext cx="4791075" cy="4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184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NHibernate Fundamentals</vt:lpstr>
      <vt:lpstr>Overview</vt:lpstr>
      <vt:lpstr>Get vs Load</vt:lpstr>
      <vt:lpstr>Demo: Get vs Load</vt:lpstr>
      <vt:lpstr>NHIbernate LINQ</vt:lpstr>
      <vt:lpstr>Demo: Nhibernate LINQ</vt:lpstr>
      <vt:lpstr>Hibernate Query Language HQL</vt:lpstr>
      <vt:lpstr>Demo: HQL</vt:lpstr>
      <vt:lpstr>Criteria Query Syntax</vt:lpstr>
      <vt:lpstr>Demo: Criteria Query Syntax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23</cp:revision>
  <dcterms:created xsi:type="dcterms:W3CDTF">2015-01-10T19:36:15Z</dcterms:created>
  <dcterms:modified xsi:type="dcterms:W3CDTF">2015-02-01T07:20:56Z</dcterms:modified>
</cp:coreProperties>
</file>