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93" r:id="rId4"/>
    <p:sldId id="29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Using </a:t>
            </a:r>
            <a:r>
              <a:rPr lang="en-US" smtClean="0"/>
              <a:t>Ninject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</a:t>
            </a:r>
            <a:r>
              <a:rPr lang="en-US" dirty="0" err="1" smtClean="0"/>
              <a:t>IoC</a:t>
            </a:r>
            <a:r>
              <a:rPr lang="en-US" dirty="0" smtClean="0"/>
              <a:t> container?</a:t>
            </a:r>
          </a:p>
          <a:p>
            <a:r>
              <a:rPr lang="en-US" dirty="0" smtClean="0"/>
              <a:t>Manual constructor injection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container?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24475" cy="4351338"/>
          </a:xfrm>
        </p:spPr>
        <p:txBody>
          <a:bodyPr/>
          <a:lstStyle/>
          <a:p>
            <a:r>
              <a:rPr lang="en-US" dirty="0" smtClean="0"/>
              <a:t>Manages the rules of dependency</a:t>
            </a:r>
          </a:p>
          <a:p>
            <a:r>
              <a:rPr lang="en-US" dirty="0" smtClean="0"/>
              <a:t>Creates objects</a:t>
            </a:r>
          </a:p>
          <a:p>
            <a:r>
              <a:rPr lang="en-US" dirty="0" smtClean="0"/>
              <a:t>Injects dependencies</a:t>
            </a:r>
          </a:p>
          <a:p>
            <a:r>
              <a:rPr lang="en-US" dirty="0" smtClean="0"/>
              <a:t>Manages object lifetime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001294"/>
            <a:ext cx="3086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is a great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Very flexible in options for creating objects</a:t>
            </a:r>
          </a:p>
          <a:p>
            <a:r>
              <a:rPr lang="en-US" dirty="0" smtClean="0"/>
              <a:t>Interception framework is great for </a:t>
            </a:r>
            <a:r>
              <a:rPr lang="en-US" smtClean="0"/>
              <a:t>AoP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56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IoC and DI with Ninject </vt:lpstr>
      <vt:lpstr>Overview</vt:lpstr>
      <vt:lpstr>What is a container?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32</cp:revision>
  <dcterms:created xsi:type="dcterms:W3CDTF">2015-01-10T19:36:15Z</dcterms:created>
  <dcterms:modified xsi:type="dcterms:W3CDTF">2015-02-01T19:00:06Z</dcterms:modified>
</cp:coreProperties>
</file>