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and DI with </a:t>
            </a:r>
            <a:r>
              <a:rPr lang="en-US" dirty="0" err="1" smtClean="0"/>
              <a:t>Ninject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 – </a:t>
            </a:r>
            <a:r>
              <a:rPr lang="en-US" smtClean="0"/>
              <a:t>Dependency Inversion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22" y="4638675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Injection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10482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376362"/>
            <a:ext cx="7248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1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Leaks internal implementation</a:t>
            </a:r>
          </a:p>
          <a:p>
            <a:r>
              <a:rPr lang="en-US" dirty="0" smtClean="0"/>
              <a:t>Prevents deferred creation</a:t>
            </a:r>
          </a:p>
          <a:p>
            <a:r>
              <a:rPr lang="en-US" dirty="0" smtClean="0"/>
              <a:t>Large object graphs</a:t>
            </a:r>
          </a:p>
          <a:p>
            <a:r>
              <a:rPr lang="en-US" dirty="0" smtClean="0"/>
              <a:t>Sometimes hard to know where objects came from</a:t>
            </a:r>
          </a:p>
          <a:p>
            <a:endParaRPr lang="en-US" dirty="0" smtClean="0"/>
          </a:p>
          <a:p>
            <a:r>
              <a:rPr lang="en-US" dirty="0" smtClean="0"/>
              <a:t>Great for mocks though</a:t>
            </a:r>
          </a:p>
          <a:p>
            <a:r>
              <a:rPr lang="en-US" dirty="0" smtClean="0"/>
              <a:t>Easier 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2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lets us not need to know where objects come from</a:t>
            </a:r>
          </a:p>
          <a:p>
            <a:r>
              <a:rPr lang="en-US" dirty="0" smtClean="0"/>
              <a:t>We specify what objects we need by interface specification</a:t>
            </a:r>
          </a:p>
          <a:p>
            <a:r>
              <a:rPr lang="en-US" dirty="0" smtClean="0"/>
              <a:t>An external force then gives us objects</a:t>
            </a:r>
          </a:p>
          <a:p>
            <a:r>
              <a:rPr lang="en-US" dirty="0" smtClean="0"/>
              <a:t>These are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</a:t>
            </a:r>
            <a:r>
              <a:rPr lang="en-US" dirty="0" err="1" smtClean="0"/>
              <a:t>IoC</a:t>
            </a:r>
            <a:r>
              <a:rPr lang="en-US" dirty="0" smtClean="0"/>
              <a:t> where we move the creation and binding of a dependency to outside of a class that depends upon it</a:t>
            </a:r>
          </a:p>
          <a:p>
            <a:endParaRPr lang="en-US" dirty="0" smtClean="0"/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Property / setter</a:t>
            </a:r>
          </a:p>
          <a:p>
            <a:pPr lvl="1"/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they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55410" cy="4351338"/>
          </a:xfrm>
        </p:spPr>
        <p:txBody>
          <a:bodyPr/>
          <a:lstStyle/>
          <a:p>
            <a:r>
              <a:rPr lang="en-US" dirty="0" smtClean="0"/>
              <a:t>I’m still dependent on the fact that I have to create objects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242573" y="1825625"/>
            <a:ext cx="4132942" cy="1966284"/>
            <a:chOff x="1645920" y="2255520"/>
            <a:chExt cx="5449824" cy="2630424"/>
          </a:xfrm>
        </p:grpSpPr>
        <p:sp>
          <p:nvSpPr>
            <p:cNvPr id="4" name="object 2"/>
            <p:cNvSpPr/>
            <p:nvPr/>
          </p:nvSpPr>
          <p:spPr>
            <a:xfrm>
              <a:off x="1645920" y="2255520"/>
              <a:ext cx="2020824" cy="110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3"/>
            <p:cNvSpPr/>
            <p:nvPr/>
          </p:nvSpPr>
          <p:spPr>
            <a:xfrm>
              <a:off x="1676400" y="22860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676400" y="22860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181479" y="2626487"/>
              <a:ext cx="1024470" cy="309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5074920" y="2255520"/>
              <a:ext cx="2020824" cy="110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5105400" y="22860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5105400" y="22860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5404993" y="2626487"/>
              <a:ext cx="1425193" cy="3093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581400" y="2729611"/>
              <a:ext cx="1524000" cy="103377"/>
            </a:xfrm>
            <a:custGeom>
              <a:avLst/>
              <a:gdLst/>
              <a:ahLst/>
              <a:cxnLst/>
              <a:rect l="l" t="t" r="r" b="b"/>
              <a:pathLst>
                <a:path w="1524000" h="103377">
                  <a:moveTo>
                    <a:pt x="1429765" y="99313"/>
                  </a:moveTo>
                  <a:lnTo>
                    <a:pt x="1431544" y="102362"/>
                  </a:lnTo>
                  <a:lnTo>
                    <a:pt x="1435353" y="103377"/>
                  </a:lnTo>
                  <a:lnTo>
                    <a:pt x="1438402" y="101600"/>
                  </a:lnTo>
                  <a:lnTo>
                    <a:pt x="1524000" y="51688"/>
                  </a:lnTo>
                  <a:lnTo>
                    <a:pt x="1438402" y="1777"/>
                  </a:lnTo>
                  <a:lnTo>
                    <a:pt x="1435353" y="0"/>
                  </a:lnTo>
                  <a:lnTo>
                    <a:pt x="1431544" y="1015"/>
                  </a:lnTo>
                  <a:lnTo>
                    <a:pt x="1429765" y="4063"/>
                  </a:lnTo>
                  <a:lnTo>
                    <a:pt x="1427988" y="7112"/>
                  </a:lnTo>
                  <a:lnTo>
                    <a:pt x="1429003" y="10922"/>
                  </a:lnTo>
                  <a:lnTo>
                    <a:pt x="1432052" y="12700"/>
                  </a:lnTo>
                  <a:lnTo>
                    <a:pt x="1488004" y="45339"/>
                  </a:lnTo>
                  <a:lnTo>
                    <a:pt x="1511427" y="45338"/>
                  </a:lnTo>
                  <a:lnTo>
                    <a:pt x="1511427" y="58038"/>
                  </a:lnTo>
                  <a:lnTo>
                    <a:pt x="1488004" y="58039"/>
                  </a:lnTo>
                  <a:lnTo>
                    <a:pt x="1432052" y="90677"/>
                  </a:lnTo>
                  <a:lnTo>
                    <a:pt x="1429003" y="92455"/>
                  </a:lnTo>
                  <a:lnTo>
                    <a:pt x="1427988" y="96265"/>
                  </a:lnTo>
                  <a:lnTo>
                    <a:pt x="1429765" y="99313"/>
                  </a:lnTo>
                  <a:close/>
                </a:path>
                <a:path w="1524000" h="103377">
                  <a:moveTo>
                    <a:pt x="1511427" y="45338"/>
                  </a:moveTo>
                  <a:lnTo>
                    <a:pt x="1508252" y="46227"/>
                  </a:lnTo>
                  <a:lnTo>
                    <a:pt x="1508252" y="57150"/>
                  </a:lnTo>
                  <a:lnTo>
                    <a:pt x="1498890" y="51688"/>
                  </a:lnTo>
                  <a:lnTo>
                    <a:pt x="1508252" y="46227"/>
                  </a:lnTo>
                  <a:lnTo>
                    <a:pt x="1511427" y="45338"/>
                  </a:lnTo>
                  <a:lnTo>
                    <a:pt x="0" y="45338"/>
                  </a:lnTo>
                  <a:lnTo>
                    <a:pt x="0" y="58038"/>
                  </a:lnTo>
                  <a:lnTo>
                    <a:pt x="1511427" y="58038"/>
                  </a:lnTo>
                  <a:lnTo>
                    <a:pt x="1511427" y="45338"/>
                  </a:lnTo>
                  <a:close/>
                </a:path>
                <a:path w="1524000" h="103377">
                  <a:moveTo>
                    <a:pt x="1508252" y="46227"/>
                  </a:moveTo>
                  <a:lnTo>
                    <a:pt x="1498890" y="51688"/>
                  </a:lnTo>
                  <a:lnTo>
                    <a:pt x="1508252" y="57150"/>
                  </a:lnTo>
                  <a:lnTo>
                    <a:pt x="1508252" y="46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5074920" y="3779520"/>
              <a:ext cx="2020824" cy="110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105400" y="38100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105400" y="38100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435473" y="4150741"/>
              <a:ext cx="1371600" cy="309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6006211" y="3276600"/>
              <a:ext cx="103377" cy="533400"/>
            </a:xfrm>
            <a:custGeom>
              <a:avLst/>
              <a:gdLst/>
              <a:ahLst/>
              <a:cxnLst/>
              <a:rect l="l" t="t" r="r" b="b"/>
              <a:pathLst>
                <a:path w="103377" h="533400">
                  <a:moveTo>
                    <a:pt x="10922" y="94996"/>
                  </a:moveTo>
                  <a:lnTo>
                    <a:pt x="12700" y="91948"/>
                  </a:lnTo>
                  <a:lnTo>
                    <a:pt x="45339" y="35995"/>
                  </a:lnTo>
                  <a:lnTo>
                    <a:pt x="51689" y="25109"/>
                  </a:lnTo>
                  <a:lnTo>
                    <a:pt x="58039" y="35995"/>
                  </a:lnTo>
                  <a:lnTo>
                    <a:pt x="90677" y="91948"/>
                  </a:lnTo>
                  <a:lnTo>
                    <a:pt x="92455" y="94996"/>
                  </a:lnTo>
                  <a:lnTo>
                    <a:pt x="96265" y="96012"/>
                  </a:lnTo>
                  <a:lnTo>
                    <a:pt x="99313" y="94234"/>
                  </a:lnTo>
                  <a:lnTo>
                    <a:pt x="102362" y="92455"/>
                  </a:lnTo>
                  <a:lnTo>
                    <a:pt x="103377" y="88646"/>
                  </a:lnTo>
                  <a:lnTo>
                    <a:pt x="101600" y="85598"/>
                  </a:lnTo>
                  <a:lnTo>
                    <a:pt x="51688" y="0"/>
                  </a:lnTo>
                  <a:lnTo>
                    <a:pt x="58038" y="12573"/>
                  </a:lnTo>
                  <a:lnTo>
                    <a:pt x="57150" y="15748"/>
                  </a:lnTo>
                  <a:lnTo>
                    <a:pt x="46227" y="15748"/>
                  </a:lnTo>
                  <a:lnTo>
                    <a:pt x="45338" y="12573"/>
                  </a:lnTo>
                  <a:lnTo>
                    <a:pt x="4063" y="94234"/>
                  </a:lnTo>
                  <a:lnTo>
                    <a:pt x="7112" y="96012"/>
                  </a:lnTo>
                  <a:lnTo>
                    <a:pt x="10922" y="94996"/>
                  </a:lnTo>
                  <a:close/>
                </a:path>
                <a:path w="103377" h="533400">
                  <a:moveTo>
                    <a:pt x="0" y="88646"/>
                  </a:moveTo>
                  <a:lnTo>
                    <a:pt x="1015" y="92455"/>
                  </a:lnTo>
                  <a:lnTo>
                    <a:pt x="4063" y="94234"/>
                  </a:lnTo>
                  <a:lnTo>
                    <a:pt x="45338" y="12573"/>
                  </a:lnTo>
                  <a:lnTo>
                    <a:pt x="46227" y="15748"/>
                  </a:lnTo>
                  <a:lnTo>
                    <a:pt x="57150" y="15748"/>
                  </a:lnTo>
                  <a:lnTo>
                    <a:pt x="58038" y="12573"/>
                  </a:lnTo>
                  <a:lnTo>
                    <a:pt x="51688" y="0"/>
                  </a:lnTo>
                  <a:lnTo>
                    <a:pt x="1777" y="85598"/>
                  </a:lnTo>
                  <a:lnTo>
                    <a:pt x="0" y="88646"/>
                  </a:lnTo>
                  <a:close/>
                </a:path>
                <a:path w="103377" h="533400">
                  <a:moveTo>
                    <a:pt x="58038" y="533400"/>
                  </a:moveTo>
                  <a:lnTo>
                    <a:pt x="58039" y="35995"/>
                  </a:lnTo>
                  <a:lnTo>
                    <a:pt x="51689" y="25109"/>
                  </a:lnTo>
                  <a:lnTo>
                    <a:pt x="45339" y="35995"/>
                  </a:lnTo>
                  <a:lnTo>
                    <a:pt x="45338" y="533400"/>
                  </a:lnTo>
                  <a:lnTo>
                    <a:pt x="58038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2626487" y="3270758"/>
              <a:ext cx="2478913" cy="1048257"/>
            </a:xfrm>
            <a:custGeom>
              <a:avLst/>
              <a:gdLst/>
              <a:ahLst/>
              <a:cxnLst/>
              <a:rect l="l" t="t" r="r" b="b"/>
              <a:pathLst>
                <a:path w="2478913" h="1048258">
                  <a:moveTo>
                    <a:pt x="169037" y="68199"/>
                  </a:moveTo>
                  <a:lnTo>
                    <a:pt x="164211" y="79882"/>
                  </a:lnTo>
                  <a:lnTo>
                    <a:pt x="211074" y="99440"/>
                  </a:lnTo>
                  <a:lnTo>
                    <a:pt x="215900" y="87629"/>
                  </a:lnTo>
                  <a:lnTo>
                    <a:pt x="169037" y="68199"/>
                  </a:lnTo>
                  <a:close/>
                </a:path>
                <a:path w="2478913" h="1048258">
                  <a:moveTo>
                    <a:pt x="251206" y="102234"/>
                  </a:moveTo>
                  <a:lnTo>
                    <a:pt x="246252" y="114045"/>
                  </a:lnTo>
                  <a:lnTo>
                    <a:pt x="293243" y="133476"/>
                  </a:lnTo>
                  <a:lnTo>
                    <a:pt x="298069" y="121792"/>
                  </a:lnTo>
                  <a:lnTo>
                    <a:pt x="251206" y="102234"/>
                  </a:lnTo>
                  <a:close/>
                </a:path>
                <a:path w="2478913" h="1048258">
                  <a:moveTo>
                    <a:pt x="333248" y="136397"/>
                  </a:moveTo>
                  <a:lnTo>
                    <a:pt x="328421" y="148081"/>
                  </a:lnTo>
                  <a:lnTo>
                    <a:pt x="375285" y="167639"/>
                  </a:lnTo>
                  <a:lnTo>
                    <a:pt x="380111" y="155828"/>
                  </a:lnTo>
                  <a:lnTo>
                    <a:pt x="333248" y="136397"/>
                  </a:lnTo>
                  <a:close/>
                </a:path>
                <a:path w="2478913" h="1048258">
                  <a:moveTo>
                    <a:pt x="415289" y="170433"/>
                  </a:moveTo>
                  <a:lnTo>
                    <a:pt x="410463" y="182244"/>
                  </a:lnTo>
                  <a:lnTo>
                    <a:pt x="457326" y="201675"/>
                  </a:lnTo>
                  <a:lnTo>
                    <a:pt x="462280" y="189991"/>
                  </a:lnTo>
                  <a:lnTo>
                    <a:pt x="415289" y="170433"/>
                  </a:lnTo>
                  <a:close/>
                </a:path>
                <a:path w="2478913" h="1048258">
                  <a:moveTo>
                    <a:pt x="497458" y="204596"/>
                  </a:moveTo>
                  <a:lnTo>
                    <a:pt x="492506" y="216280"/>
                  </a:lnTo>
                  <a:lnTo>
                    <a:pt x="539495" y="235838"/>
                  </a:lnTo>
                  <a:lnTo>
                    <a:pt x="544321" y="224027"/>
                  </a:lnTo>
                  <a:lnTo>
                    <a:pt x="497458" y="204596"/>
                  </a:lnTo>
                  <a:close/>
                </a:path>
                <a:path w="2478913" h="1048258">
                  <a:moveTo>
                    <a:pt x="579501" y="238632"/>
                  </a:moveTo>
                  <a:lnTo>
                    <a:pt x="574675" y="250443"/>
                  </a:lnTo>
                  <a:lnTo>
                    <a:pt x="621538" y="269875"/>
                  </a:lnTo>
                  <a:lnTo>
                    <a:pt x="626490" y="258190"/>
                  </a:lnTo>
                  <a:lnTo>
                    <a:pt x="579501" y="238632"/>
                  </a:lnTo>
                  <a:close/>
                </a:path>
                <a:path w="2478913" h="1048258">
                  <a:moveTo>
                    <a:pt x="661670" y="272795"/>
                  </a:moveTo>
                  <a:lnTo>
                    <a:pt x="656716" y="284479"/>
                  </a:lnTo>
                  <a:lnTo>
                    <a:pt x="703707" y="304038"/>
                  </a:lnTo>
                  <a:lnTo>
                    <a:pt x="708533" y="292226"/>
                  </a:lnTo>
                  <a:lnTo>
                    <a:pt x="661670" y="272795"/>
                  </a:lnTo>
                  <a:close/>
                </a:path>
                <a:path w="2478913" h="1048258">
                  <a:moveTo>
                    <a:pt x="743712" y="306958"/>
                  </a:moveTo>
                  <a:lnTo>
                    <a:pt x="738886" y="318642"/>
                  </a:lnTo>
                  <a:lnTo>
                    <a:pt x="785749" y="338073"/>
                  </a:lnTo>
                  <a:lnTo>
                    <a:pt x="790701" y="326389"/>
                  </a:lnTo>
                  <a:lnTo>
                    <a:pt x="743712" y="306958"/>
                  </a:lnTo>
                  <a:close/>
                </a:path>
                <a:path w="2478913" h="1048258">
                  <a:moveTo>
                    <a:pt x="825880" y="340994"/>
                  </a:moveTo>
                  <a:lnTo>
                    <a:pt x="820927" y="352678"/>
                  </a:lnTo>
                  <a:lnTo>
                    <a:pt x="867917" y="372236"/>
                  </a:lnTo>
                  <a:lnTo>
                    <a:pt x="872743" y="360425"/>
                  </a:lnTo>
                  <a:lnTo>
                    <a:pt x="825880" y="340994"/>
                  </a:lnTo>
                  <a:close/>
                </a:path>
                <a:path w="2478913" h="1048258">
                  <a:moveTo>
                    <a:pt x="907923" y="375157"/>
                  </a:moveTo>
                  <a:lnTo>
                    <a:pt x="903097" y="386841"/>
                  </a:lnTo>
                  <a:lnTo>
                    <a:pt x="949960" y="406272"/>
                  </a:lnTo>
                  <a:lnTo>
                    <a:pt x="954786" y="394588"/>
                  </a:lnTo>
                  <a:lnTo>
                    <a:pt x="907923" y="375157"/>
                  </a:lnTo>
                  <a:close/>
                </a:path>
                <a:path w="2478913" h="1048258">
                  <a:moveTo>
                    <a:pt x="990091" y="409193"/>
                  </a:moveTo>
                  <a:lnTo>
                    <a:pt x="985138" y="420877"/>
                  </a:lnTo>
                  <a:lnTo>
                    <a:pt x="1032128" y="440435"/>
                  </a:lnTo>
                  <a:lnTo>
                    <a:pt x="1036954" y="428751"/>
                  </a:lnTo>
                  <a:lnTo>
                    <a:pt x="990091" y="409193"/>
                  </a:lnTo>
                  <a:close/>
                </a:path>
                <a:path w="2478913" h="1048258">
                  <a:moveTo>
                    <a:pt x="1072134" y="443356"/>
                  </a:moveTo>
                  <a:lnTo>
                    <a:pt x="1067308" y="455040"/>
                  </a:lnTo>
                  <a:lnTo>
                    <a:pt x="1114171" y="474471"/>
                  </a:lnTo>
                  <a:lnTo>
                    <a:pt x="1118997" y="462787"/>
                  </a:lnTo>
                  <a:lnTo>
                    <a:pt x="1072134" y="443356"/>
                  </a:lnTo>
                  <a:close/>
                </a:path>
                <a:path w="2478913" h="1048258">
                  <a:moveTo>
                    <a:pt x="1154176" y="477392"/>
                  </a:moveTo>
                  <a:lnTo>
                    <a:pt x="1149350" y="489203"/>
                  </a:lnTo>
                  <a:lnTo>
                    <a:pt x="1196213" y="508634"/>
                  </a:lnTo>
                  <a:lnTo>
                    <a:pt x="1201165" y="496950"/>
                  </a:lnTo>
                  <a:lnTo>
                    <a:pt x="1154176" y="477392"/>
                  </a:lnTo>
                  <a:close/>
                </a:path>
                <a:path w="2478913" h="1048258">
                  <a:moveTo>
                    <a:pt x="1236345" y="511555"/>
                  </a:moveTo>
                  <a:lnTo>
                    <a:pt x="1231518" y="523239"/>
                  </a:lnTo>
                  <a:lnTo>
                    <a:pt x="1278382" y="542670"/>
                  </a:lnTo>
                  <a:lnTo>
                    <a:pt x="1283208" y="530986"/>
                  </a:lnTo>
                  <a:lnTo>
                    <a:pt x="1236345" y="511555"/>
                  </a:lnTo>
                  <a:close/>
                </a:path>
                <a:path w="2478913" h="1048258">
                  <a:moveTo>
                    <a:pt x="1318387" y="545591"/>
                  </a:moveTo>
                  <a:lnTo>
                    <a:pt x="1313561" y="557402"/>
                  </a:lnTo>
                  <a:lnTo>
                    <a:pt x="1360424" y="576833"/>
                  </a:lnTo>
                  <a:lnTo>
                    <a:pt x="1365377" y="565149"/>
                  </a:lnTo>
                  <a:lnTo>
                    <a:pt x="1318387" y="545591"/>
                  </a:lnTo>
                  <a:close/>
                </a:path>
                <a:path w="2478913" h="1048258">
                  <a:moveTo>
                    <a:pt x="1400555" y="579754"/>
                  </a:moveTo>
                  <a:lnTo>
                    <a:pt x="1395602" y="591438"/>
                  </a:lnTo>
                  <a:lnTo>
                    <a:pt x="1442592" y="610996"/>
                  </a:lnTo>
                  <a:lnTo>
                    <a:pt x="1447418" y="599185"/>
                  </a:lnTo>
                  <a:lnTo>
                    <a:pt x="1400555" y="579754"/>
                  </a:lnTo>
                  <a:close/>
                </a:path>
                <a:path w="2478913" h="1048258">
                  <a:moveTo>
                    <a:pt x="1482598" y="613790"/>
                  </a:moveTo>
                  <a:lnTo>
                    <a:pt x="1477772" y="625601"/>
                  </a:lnTo>
                  <a:lnTo>
                    <a:pt x="1524635" y="645032"/>
                  </a:lnTo>
                  <a:lnTo>
                    <a:pt x="1529588" y="633348"/>
                  </a:lnTo>
                  <a:lnTo>
                    <a:pt x="1482598" y="613790"/>
                  </a:lnTo>
                  <a:close/>
                </a:path>
                <a:path w="2478913" h="1048258">
                  <a:moveTo>
                    <a:pt x="1564766" y="647953"/>
                  </a:moveTo>
                  <a:lnTo>
                    <a:pt x="1559814" y="659637"/>
                  </a:lnTo>
                  <a:lnTo>
                    <a:pt x="1606803" y="679195"/>
                  </a:lnTo>
                  <a:lnTo>
                    <a:pt x="1611629" y="667384"/>
                  </a:lnTo>
                  <a:lnTo>
                    <a:pt x="1564766" y="647953"/>
                  </a:lnTo>
                  <a:close/>
                </a:path>
                <a:path w="2478913" h="1048258">
                  <a:moveTo>
                    <a:pt x="1646809" y="681989"/>
                  </a:moveTo>
                  <a:lnTo>
                    <a:pt x="1641983" y="693800"/>
                  </a:lnTo>
                  <a:lnTo>
                    <a:pt x="1688846" y="713231"/>
                  </a:lnTo>
                  <a:lnTo>
                    <a:pt x="1693799" y="701547"/>
                  </a:lnTo>
                  <a:lnTo>
                    <a:pt x="1646809" y="681989"/>
                  </a:lnTo>
                  <a:close/>
                </a:path>
                <a:path w="2478913" h="1048258">
                  <a:moveTo>
                    <a:pt x="1728977" y="716152"/>
                  </a:moveTo>
                  <a:lnTo>
                    <a:pt x="1724025" y="727836"/>
                  </a:lnTo>
                  <a:lnTo>
                    <a:pt x="1771014" y="747394"/>
                  </a:lnTo>
                  <a:lnTo>
                    <a:pt x="1775840" y="735583"/>
                  </a:lnTo>
                  <a:lnTo>
                    <a:pt x="1728977" y="716152"/>
                  </a:lnTo>
                  <a:close/>
                </a:path>
                <a:path w="2478913" h="1048258">
                  <a:moveTo>
                    <a:pt x="1811020" y="750188"/>
                  </a:moveTo>
                  <a:lnTo>
                    <a:pt x="1806193" y="761999"/>
                  </a:lnTo>
                  <a:lnTo>
                    <a:pt x="1853057" y="781430"/>
                  </a:lnTo>
                  <a:lnTo>
                    <a:pt x="1857883" y="769746"/>
                  </a:lnTo>
                  <a:lnTo>
                    <a:pt x="1811020" y="750188"/>
                  </a:lnTo>
                  <a:close/>
                </a:path>
                <a:path w="2478913" h="1048258">
                  <a:moveTo>
                    <a:pt x="1893062" y="784351"/>
                  </a:moveTo>
                  <a:lnTo>
                    <a:pt x="1888236" y="796035"/>
                  </a:lnTo>
                  <a:lnTo>
                    <a:pt x="1935099" y="815593"/>
                  </a:lnTo>
                  <a:lnTo>
                    <a:pt x="1940052" y="803782"/>
                  </a:lnTo>
                  <a:lnTo>
                    <a:pt x="1893062" y="784351"/>
                  </a:lnTo>
                  <a:close/>
                </a:path>
                <a:path w="2478913" h="1048258">
                  <a:moveTo>
                    <a:pt x="1975230" y="818387"/>
                  </a:moveTo>
                  <a:lnTo>
                    <a:pt x="1970404" y="830198"/>
                  </a:lnTo>
                  <a:lnTo>
                    <a:pt x="2017267" y="849629"/>
                  </a:lnTo>
                  <a:lnTo>
                    <a:pt x="2022093" y="837945"/>
                  </a:lnTo>
                  <a:lnTo>
                    <a:pt x="1975230" y="818387"/>
                  </a:lnTo>
                  <a:close/>
                </a:path>
                <a:path w="2478913" h="1048258">
                  <a:moveTo>
                    <a:pt x="2057273" y="852550"/>
                  </a:moveTo>
                  <a:lnTo>
                    <a:pt x="2052447" y="864234"/>
                  </a:lnTo>
                  <a:lnTo>
                    <a:pt x="2099310" y="883792"/>
                  </a:lnTo>
                  <a:lnTo>
                    <a:pt x="2104263" y="871981"/>
                  </a:lnTo>
                  <a:lnTo>
                    <a:pt x="2057273" y="852550"/>
                  </a:lnTo>
                  <a:close/>
                </a:path>
                <a:path w="2478913" h="1048258">
                  <a:moveTo>
                    <a:pt x="2139441" y="886586"/>
                  </a:moveTo>
                  <a:lnTo>
                    <a:pt x="2134489" y="898397"/>
                  </a:lnTo>
                  <a:lnTo>
                    <a:pt x="2181479" y="917828"/>
                  </a:lnTo>
                  <a:lnTo>
                    <a:pt x="2186304" y="906144"/>
                  </a:lnTo>
                  <a:lnTo>
                    <a:pt x="2139441" y="886586"/>
                  </a:lnTo>
                  <a:close/>
                </a:path>
                <a:path w="2478913" h="1048258">
                  <a:moveTo>
                    <a:pt x="2221484" y="920749"/>
                  </a:moveTo>
                  <a:lnTo>
                    <a:pt x="2216658" y="932433"/>
                  </a:lnTo>
                  <a:lnTo>
                    <a:pt x="2263521" y="951991"/>
                  </a:lnTo>
                  <a:lnTo>
                    <a:pt x="2268474" y="940180"/>
                  </a:lnTo>
                  <a:lnTo>
                    <a:pt x="2221484" y="920749"/>
                  </a:lnTo>
                  <a:close/>
                </a:path>
                <a:path w="2478913" h="1048258">
                  <a:moveTo>
                    <a:pt x="2303653" y="954785"/>
                  </a:moveTo>
                  <a:lnTo>
                    <a:pt x="2298700" y="966596"/>
                  </a:lnTo>
                  <a:lnTo>
                    <a:pt x="2345690" y="986027"/>
                  </a:lnTo>
                  <a:lnTo>
                    <a:pt x="2350516" y="974343"/>
                  </a:lnTo>
                  <a:lnTo>
                    <a:pt x="2303653" y="954785"/>
                  </a:lnTo>
                  <a:close/>
                </a:path>
                <a:path w="2478913" h="1048258">
                  <a:moveTo>
                    <a:pt x="2385695" y="988948"/>
                  </a:moveTo>
                  <a:lnTo>
                    <a:pt x="2380868" y="1000632"/>
                  </a:lnTo>
                  <a:lnTo>
                    <a:pt x="2427732" y="1020190"/>
                  </a:lnTo>
                  <a:lnTo>
                    <a:pt x="2432685" y="1008379"/>
                  </a:lnTo>
                  <a:lnTo>
                    <a:pt x="2385695" y="988948"/>
                  </a:lnTo>
                  <a:close/>
                </a:path>
                <a:path w="2478913" h="1048258">
                  <a:moveTo>
                    <a:pt x="2407412" y="956436"/>
                  </a:moveTo>
                  <a:lnTo>
                    <a:pt x="2406777" y="960500"/>
                  </a:lnTo>
                  <a:lnTo>
                    <a:pt x="2408936" y="963294"/>
                  </a:lnTo>
                  <a:lnTo>
                    <a:pt x="2455678" y="1024839"/>
                  </a:lnTo>
                  <a:lnTo>
                    <a:pt x="2462276" y="1033525"/>
                  </a:lnTo>
                  <a:lnTo>
                    <a:pt x="2455678" y="1024839"/>
                  </a:lnTo>
                  <a:lnTo>
                    <a:pt x="2379091" y="1035303"/>
                  </a:lnTo>
                  <a:lnTo>
                    <a:pt x="2375535" y="1035684"/>
                  </a:lnTo>
                  <a:lnTo>
                    <a:pt x="2373122" y="1038859"/>
                  </a:lnTo>
                  <a:lnTo>
                    <a:pt x="2373629" y="1042415"/>
                  </a:lnTo>
                  <a:lnTo>
                    <a:pt x="2374011" y="1045844"/>
                  </a:lnTo>
                  <a:lnTo>
                    <a:pt x="2377313" y="1048257"/>
                  </a:lnTo>
                  <a:lnTo>
                    <a:pt x="2380741" y="1047876"/>
                  </a:lnTo>
                  <a:lnTo>
                    <a:pt x="2462911" y="1034795"/>
                  </a:lnTo>
                  <a:lnTo>
                    <a:pt x="2466466" y="1023365"/>
                  </a:lnTo>
                  <a:lnTo>
                    <a:pt x="2467864" y="1023111"/>
                  </a:lnTo>
                  <a:lnTo>
                    <a:pt x="2469768" y="1023873"/>
                  </a:lnTo>
                  <a:lnTo>
                    <a:pt x="2464942" y="1035557"/>
                  </a:lnTo>
                  <a:lnTo>
                    <a:pt x="2462911" y="1034795"/>
                  </a:lnTo>
                  <a:lnTo>
                    <a:pt x="2380741" y="1047876"/>
                  </a:lnTo>
                  <a:lnTo>
                    <a:pt x="2478913" y="1034541"/>
                  </a:lnTo>
                  <a:lnTo>
                    <a:pt x="2419096" y="955547"/>
                  </a:lnTo>
                  <a:lnTo>
                    <a:pt x="2416937" y="952753"/>
                  </a:lnTo>
                  <a:lnTo>
                    <a:pt x="2412873" y="952245"/>
                  </a:lnTo>
                  <a:lnTo>
                    <a:pt x="2410079" y="954404"/>
                  </a:lnTo>
                  <a:lnTo>
                    <a:pt x="2407412" y="956436"/>
                  </a:lnTo>
                  <a:close/>
                </a:path>
                <a:path w="2478913" h="1048258">
                  <a:moveTo>
                    <a:pt x="2467864" y="1023111"/>
                  </a:moveTo>
                  <a:lnTo>
                    <a:pt x="2466466" y="1023365"/>
                  </a:lnTo>
                  <a:lnTo>
                    <a:pt x="2462911" y="1034795"/>
                  </a:lnTo>
                  <a:lnTo>
                    <a:pt x="2464942" y="1035557"/>
                  </a:lnTo>
                  <a:lnTo>
                    <a:pt x="2469768" y="1023873"/>
                  </a:lnTo>
                  <a:lnTo>
                    <a:pt x="2467864" y="1023111"/>
                  </a:lnTo>
                  <a:close/>
                </a:path>
                <a:path w="2478913" h="1048258">
                  <a:moveTo>
                    <a:pt x="4825" y="0"/>
                  </a:moveTo>
                  <a:lnTo>
                    <a:pt x="0" y="11683"/>
                  </a:lnTo>
                  <a:lnTo>
                    <a:pt x="46862" y="31241"/>
                  </a:lnTo>
                  <a:lnTo>
                    <a:pt x="51815" y="19430"/>
                  </a:lnTo>
                  <a:lnTo>
                    <a:pt x="4825" y="0"/>
                  </a:lnTo>
                  <a:close/>
                </a:path>
                <a:path w="2478913" h="1048258">
                  <a:moveTo>
                    <a:pt x="86994" y="34036"/>
                  </a:moveTo>
                  <a:lnTo>
                    <a:pt x="82042" y="45846"/>
                  </a:lnTo>
                  <a:lnTo>
                    <a:pt x="129031" y="65277"/>
                  </a:lnTo>
                  <a:lnTo>
                    <a:pt x="133857" y="53593"/>
                  </a:lnTo>
                  <a:lnTo>
                    <a:pt x="86994" y="34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530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injection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55410" cy="4351338"/>
          </a:xfrm>
        </p:spPr>
        <p:txBody>
          <a:bodyPr/>
          <a:lstStyle/>
          <a:p>
            <a:r>
              <a:rPr lang="en-US" dirty="0" smtClean="0"/>
              <a:t>The injector knows how to resolve dependencies</a:t>
            </a:r>
          </a:p>
          <a:p>
            <a:r>
              <a:rPr lang="en-US" dirty="0" smtClean="0"/>
              <a:t>It injects objects into another </a:t>
            </a:r>
            <a:r>
              <a:rPr lang="en-US" dirty="0" err="1" smtClean="0"/>
              <a:t>objecft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227397" y="2089523"/>
            <a:ext cx="4287953" cy="3143958"/>
            <a:chOff x="1645920" y="1417320"/>
            <a:chExt cx="5449824" cy="4306824"/>
          </a:xfrm>
        </p:grpSpPr>
        <p:sp>
          <p:nvSpPr>
            <p:cNvPr id="4" name="object 2"/>
            <p:cNvSpPr/>
            <p:nvPr/>
          </p:nvSpPr>
          <p:spPr>
            <a:xfrm>
              <a:off x="1645920" y="3093720"/>
              <a:ext cx="2020824" cy="11064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3"/>
            <p:cNvSpPr/>
            <p:nvPr/>
          </p:nvSpPr>
          <p:spPr>
            <a:xfrm>
              <a:off x="1676400" y="31242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676400" y="31242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181479" y="3464941"/>
              <a:ext cx="1024470" cy="309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5074920" y="3093720"/>
              <a:ext cx="2020824" cy="11064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5105400" y="31242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5105400" y="31242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5404993" y="3464941"/>
              <a:ext cx="1425193" cy="3093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581400" y="3567811"/>
              <a:ext cx="1524000" cy="103377"/>
            </a:xfrm>
            <a:custGeom>
              <a:avLst/>
              <a:gdLst/>
              <a:ahLst/>
              <a:cxnLst/>
              <a:rect l="l" t="t" r="r" b="b"/>
              <a:pathLst>
                <a:path w="1524000" h="103377">
                  <a:moveTo>
                    <a:pt x="1429765" y="99313"/>
                  </a:moveTo>
                  <a:lnTo>
                    <a:pt x="1431544" y="102362"/>
                  </a:lnTo>
                  <a:lnTo>
                    <a:pt x="1435353" y="103377"/>
                  </a:lnTo>
                  <a:lnTo>
                    <a:pt x="1438402" y="101600"/>
                  </a:lnTo>
                  <a:lnTo>
                    <a:pt x="1524000" y="51688"/>
                  </a:lnTo>
                  <a:lnTo>
                    <a:pt x="1438402" y="1777"/>
                  </a:lnTo>
                  <a:lnTo>
                    <a:pt x="1435353" y="0"/>
                  </a:lnTo>
                  <a:lnTo>
                    <a:pt x="1431544" y="1015"/>
                  </a:lnTo>
                  <a:lnTo>
                    <a:pt x="1429765" y="4063"/>
                  </a:lnTo>
                  <a:lnTo>
                    <a:pt x="1427988" y="7112"/>
                  </a:lnTo>
                  <a:lnTo>
                    <a:pt x="1429003" y="10922"/>
                  </a:lnTo>
                  <a:lnTo>
                    <a:pt x="1432052" y="12700"/>
                  </a:lnTo>
                  <a:lnTo>
                    <a:pt x="1488004" y="45339"/>
                  </a:lnTo>
                  <a:lnTo>
                    <a:pt x="1511427" y="45338"/>
                  </a:lnTo>
                  <a:lnTo>
                    <a:pt x="1511427" y="58038"/>
                  </a:lnTo>
                  <a:lnTo>
                    <a:pt x="1488004" y="58039"/>
                  </a:lnTo>
                  <a:lnTo>
                    <a:pt x="1432052" y="90677"/>
                  </a:lnTo>
                  <a:lnTo>
                    <a:pt x="1429003" y="92456"/>
                  </a:lnTo>
                  <a:lnTo>
                    <a:pt x="1427988" y="96265"/>
                  </a:lnTo>
                  <a:lnTo>
                    <a:pt x="1429765" y="99313"/>
                  </a:lnTo>
                  <a:close/>
                </a:path>
                <a:path w="1524000" h="103377">
                  <a:moveTo>
                    <a:pt x="1511427" y="45338"/>
                  </a:moveTo>
                  <a:lnTo>
                    <a:pt x="1508252" y="46227"/>
                  </a:lnTo>
                  <a:lnTo>
                    <a:pt x="1508252" y="57150"/>
                  </a:lnTo>
                  <a:lnTo>
                    <a:pt x="1498890" y="51688"/>
                  </a:lnTo>
                  <a:lnTo>
                    <a:pt x="1508252" y="46227"/>
                  </a:lnTo>
                  <a:lnTo>
                    <a:pt x="1511427" y="45338"/>
                  </a:lnTo>
                  <a:lnTo>
                    <a:pt x="0" y="45338"/>
                  </a:lnTo>
                  <a:lnTo>
                    <a:pt x="0" y="58038"/>
                  </a:lnTo>
                  <a:lnTo>
                    <a:pt x="1511427" y="58038"/>
                  </a:lnTo>
                  <a:lnTo>
                    <a:pt x="1511427" y="45338"/>
                  </a:lnTo>
                  <a:close/>
                </a:path>
                <a:path w="1524000" h="103377">
                  <a:moveTo>
                    <a:pt x="1508252" y="46227"/>
                  </a:moveTo>
                  <a:lnTo>
                    <a:pt x="1498890" y="51688"/>
                  </a:lnTo>
                  <a:lnTo>
                    <a:pt x="1508252" y="57150"/>
                  </a:lnTo>
                  <a:lnTo>
                    <a:pt x="1508252" y="46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5074920" y="4617720"/>
              <a:ext cx="2020824" cy="110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105400" y="4648200"/>
              <a:ext cx="1905000" cy="990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105400" y="46482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435473" y="4989322"/>
              <a:ext cx="1371600" cy="3093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6006211" y="4114800"/>
              <a:ext cx="103377" cy="533400"/>
            </a:xfrm>
            <a:custGeom>
              <a:avLst/>
              <a:gdLst/>
              <a:ahLst/>
              <a:cxnLst/>
              <a:rect l="l" t="t" r="r" b="b"/>
              <a:pathLst>
                <a:path w="103377" h="533400">
                  <a:moveTo>
                    <a:pt x="10922" y="94995"/>
                  </a:moveTo>
                  <a:lnTo>
                    <a:pt x="12700" y="91948"/>
                  </a:lnTo>
                  <a:lnTo>
                    <a:pt x="45339" y="35995"/>
                  </a:lnTo>
                  <a:lnTo>
                    <a:pt x="51689" y="25109"/>
                  </a:lnTo>
                  <a:lnTo>
                    <a:pt x="58039" y="35995"/>
                  </a:lnTo>
                  <a:lnTo>
                    <a:pt x="90677" y="91948"/>
                  </a:lnTo>
                  <a:lnTo>
                    <a:pt x="92455" y="94995"/>
                  </a:lnTo>
                  <a:lnTo>
                    <a:pt x="96265" y="96012"/>
                  </a:lnTo>
                  <a:lnTo>
                    <a:pt x="99313" y="94233"/>
                  </a:lnTo>
                  <a:lnTo>
                    <a:pt x="102362" y="92456"/>
                  </a:lnTo>
                  <a:lnTo>
                    <a:pt x="103377" y="88645"/>
                  </a:lnTo>
                  <a:lnTo>
                    <a:pt x="101600" y="85598"/>
                  </a:lnTo>
                  <a:lnTo>
                    <a:pt x="51688" y="0"/>
                  </a:lnTo>
                  <a:lnTo>
                    <a:pt x="58038" y="12573"/>
                  </a:lnTo>
                  <a:lnTo>
                    <a:pt x="57150" y="15748"/>
                  </a:lnTo>
                  <a:lnTo>
                    <a:pt x="46227" y="15748"/>
                  </a:lnTo>
                  <a:lnTo>
                    <a:pt x="45338" y="12573"/>
                  </a:lnTo>
                  <a:lnTo>
                    <a:pt x="4063" y="94233"/>
                  </a:lnTo>
                  <a:lnTo>
                    <a:pt x="7112" y="96012"/>
                  </a:lnTo>
                  <a:lnTo>
                    <a:pt x="10922" y="94995"/>
                  </a:lnTo>
                  <a:close/>
                </a:path>
                <a:path w="103377" h="533400">
                  <a:moveTo>
                    <a:pt x="0" y="88645"/>
                  </a:moveTo>
                  <a:lnTo>
                    <a:pt x="1015" y="92456"/>
                  </a:lnTo>
                  <a:lnTo>
                    <a:pt x="4063" y="94233"/>
                  </a:lnTo>
                  <a:lnTo>
                    <a:pt x="45338" y="12573"/>
                  </a:lnTo>
                  <a:lnTo>
                    <a:pt x="46227" y="15748"/>
                  </a:lnTo>
                  <a:lnTo>
                    <a:pt x="57150" y="15748"/>
                  </a:lnTo>
                  <a:lnTo>
                    <a:pt x="58038" y="12573"/>
                  </a:lnTo>
                  <a:lnTo>
                    <a:pt x="51688" y="0"/>
                  </a:lnTo>
                  <a:lnTo>
                    <a:pt x="1777" y="85598"/>
                  </a:lnTo>
                  <a:lnTo>
                    <a:pt x="0" y="88645"/>
                  </a:lnTo>
                  <a:close/>
                </a:path>
                <a:path w="103377" h="533400">
                  <a:moveTo>
                    <a:pt x="58038" y="533400"/>
                  </a:moveTo>
                  <a:lnTo>
                    <a:pt x="58039" y="35995"/>
                  </a:lnTo>
                  <a:lnTo>
                    <a:pt x="51689" y="25109"/>
                  </a:lnTo>
                  <a:lnTo>
                    <a:pt x="45339" y="35995"/>
                  </a:lnTo>
                  <a:lnTo>
                    <a:pt x="45338" y="533400"/>
                  </a:lnTo>
                  <a:lnTo>
                    <a:pt x="58038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3360420" y="1417320"/>
              <a:ext cx="2020824" cy="110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3390900" y="14478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3390900" y="14478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3938651" y="1787982"/>
              <a:ext cx="912456" cy="3096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2628900" y="2432558"/>
              <a:ext cx="1716913" cy="706754"/>
            </a:xfrm>
            <a:custGeom>
              <a:avLst/>
              <a:gdLst/>
              <a:ahLst/>
              <a:cxnLst/>
              <a:rect l="l" t="t" r="r" b="b"/>
              <a:pathLst>
                <a:path w="1716913" h="706754">
                  <a:moveTo>
                    <a:pt x="1716913" y="11683"/>
                  </a:moveTo>
                  <a:lnTo>
                    <a:pt x="1712087" y="0"/>
                  </a:lnTo>
                  <a:lnTo>
                    <a:pt x="31042" y="672392"/>
                  </a:lnTo>
                  <a:lnTo>
                    <a:pt x="12573" y="680719"/>
                  </a:lnTo>
                  <a:lnTo>
                    <a:pt x="13969" y="692912"/>
                  </a:lnTo>
                  <a:lnTo>
                    <a:pt x="9270" y="681101"/>
                  </a:lnTo>
                  <a:lnTo>
                    <a:pt x="60960" y="613537"/>
                  </a:lnTo>
                  <a:lnTo>
                    <a:pt x="0" y="691641"/>
                  </a:lnTo>
                  <a:lnTo>
                    <a:pt x="98043" y="706246"/>
                  </a:lnTo>
                  <a:lnTo>
                    <a:pt x="101473" y="706754"/>
                  </a:lnTo>
                  <a:lnTo>
                    <a:pt x="104648" y="704341"/>
                  </a:lnTo>
                  <a:lnTo>
                    <a:pt x="105156" y="700913"/>
                  </a:lnTo>
                  <a:lnTo>
                    <a:pt x="105791" y="697356"/>
                  </a:lnTo>
                  <a:lnTo>
                    <a:pt x="103377" y="694181"/>
                  </a:lnTo>
                  <a:lnTo>
                    <a:pt x="99822" y="693674"/>
                  </a:lnTo>
                  <a:lnTo>
                    <a:pt x="35819" y="684171"/>
                  </a:lnTo>
                  <a:lnTo>
                    <a:pt x="16637" y="690879"/>
                  </a:lnTo>
                  <a:lnTo>
                    <a:pt x="23311" y="682314"/>
                  </a:lnTo>
                  <a:lnTo>
                    <a:pt x="35819" y="684171"/>
                  </a:lnTo>
                  <a:lnTo>
                    <a:pt x="1716913" y="11683"/>
                  </a:lnTo>
                  <a:close/>
                </a:path>
                <a:path w="1716913" h="706754">
                  <a:moveTo>
                    <a:pt x="67056" y="610234"/>
                  </a:moveTo>
                  <a:lnTo>
                    <a:pt x="63118" y="610742"/>
                  </a:lnTo>
                  <a:lnTo>
                    <a:pt x="60960" y="613537"/>
                  </a:lnTo>
                  <a:lnTo>
                    <a:pt x="9270" y="681101"/>
                  </a:lnTo>
                  <a:lnTo>
                    <a:pt x="13969" y="692912"/>
                  </a:lnTo>
                  <a:lnTo>
                    <a:pt x="12573" y="680719"/>
                  </a:lnTo>
                  <a:lnTo>
                    <a:pt x="31042" y="672392"/>
                  </a:lnTo>
                  <a:lnTo>
                    <a:pt x="70866" y="621283"/>
                  </a:lnTo>
                  <a:lnTo>
                    <a:pt x="73025" y="618489"/>
                  </a:lnTo>
                  <a:lnTo>
                    <a:pt x="72643" y="614552"/>
                  </a:lnTo>
                  <a:lnTo>
                    <a:pt x="69850" y="612393"/>
                  </a:lnTo>
                  <a:lnTo>
                    <a:pt x="67056" y="610234"/>
                  </a:lnTo>
                  <a:close/>
                </a:path>
                <a:path w="1716913" h="706754">
                  <a:moveTo>
                    <a:pt x="16637" y="690879"/>
                  </a:moveTo>
                  <a:lnTo>
                    <a:pt x="35819" y="684171"/>
                  </a:lnTo>
                  <a:lnTo>
                    <a:pt x="23311" y="682314"/>
                  </a:lnTo>
                  <a:lnTo>
                    <a:pt x="16637" y="690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4340987" y="2432558"/>
              <a:ext cx="1716913" cy="706754"/>
            </a:xfrm>
            <a:custGeom>
              <a:avLst/>
              <a:gdLst/>
              <a:ahLst/>
              <a:cxnLst/>
              <a:rect l="l" t="t" r="r" b="b"/>
              <a:pathLst>
                <a:path w="1716913" h="706754">
                  <a:moveTo>
                    <a:pt x="1611757" y="700913"/>
                  </a:moveTo>
                  <a:lnTo>
                    <a:pt x="1612264" y="704341"/>
                  </a:lnTo>
                  <a:lnTo>
                    <a:pt x="1615439" y="706754"/>
                  </a:lnTo>
                  <a:lnTo>
                    <a:pt x="1618868" y="706246"/>
                  </a:lnTo>
                  <a:lnTo>
                    <a:pt x="1716913" y="691641"/>
                  </a:lnTo>
                  <a:lnTo>
                    <a:pt x="1702942" y="692912"/>
                  </a:lnTo>
                  <a:lnTo>
                    <a:pt x="1700276" y="690879"/>
                  </a:lnTo>
                  <a:lnTo>
                    <a:pt x="1704339" y="680719"/>
                  </a:lnTo>
                  <a:lnTo>
                    <a:pt x="1707641" y="681101"/>
                  </a:lnTo>
                  <a:lnTo>
                    <a:pt x="1716913" y="691641"/>
                  </a:lnTo>
                  <a:lnTo>
                    <a:pt x="1655952" y="613537"/>
                  </a:lnTo>
                  <a:lnTo>
                    <a:pt x="1653793" y="610742"/>
                  </a:lnTo>
                  <a:lnTo>
                    <a:pt x="1649857" y="610234"/>
                  </a:lnTo>
                  <a:lnTo>
                    <a:pt x="1647063" y="612393"/>
                  </a:lnTo>
                  <a:lnTo>
                    <a:pt x="1644268" y="614552"/>
                  </a:lnTo>
                  <a:lnTo>
                    <a:pt x="1643888" y="618489"/>
                  </a:lnTo>
                  <a:lnTo>
                    <a:pt x="1646047" y="621283"/>
                  </a:lnTo>
                  <a:lnTo>
                    <a:pt x="1685870" y="672392"/>
                  </a:lnTo>
                  <a:lnTo>
                    <a:pt x="1693601" y="682314"/>
                  </a:lnTo>
                  <a:lnTo>
                    <a:pt x="1681093" y="684171"/>
                  </a:lnTo>
                  <a:lnTo>
                    <a:pt x="1617090" y="693674"/>
                  </a:lnTo>
                  <a:lnTo>
                    <a:pt x="1613535" y="694181"/>
                  </a:lnTo>
                  <a:lnTo>
                    <a:pt x="1611122" y="697356"/>
                  </a:lnTo>
                  <a:lnTo>
                    <a:pt x="1611757" y="700913"/>
                  </a:lnTo>
                  <a:close/>
                </a:path>
                <a:path w="1716913" h="706754">
                  <a:moveTo>
                    <a:pt x="1702942" y="692912"/>
                  </a:moveTo>
                  <a:lnTo>
                    <a:pt x="1716913" y="691641"/>
                  </a:lnTo>
                  <a:lnTo>
                    <a:pt x="1707641" y="681101"/>
                  </a:lnTo>
                  <a:lnTo>
                    <a:pt x="1704339" y="680719"/>
                  </a:lnTo>
                  <a:lnTo>
                    <a:pt x="1700276" y="690879"/>
                  </a:lnTo>
                  <a:lnTo>
                    <a:pt x="1702942" y="692912"/>
                  </a:lnTo>
                  <a:close/>
                </a:path>
                <a:path w="1716913" h="706754">
                  <a:moveTo>
                    <a:pt x="1681093" y="684171"/>
                  </a:moveTo>
                  <a:lnTo>
                    <a:pt x="1693601" y="682314"/>
                  </a:lnTo>
                  <a:lnTo>
                    <a:pt x="1685870" y="672392"/>
                  </a:lnTo>
                  <a:lnTo>
                    <a:pt x="4825" y="0"/>
                  </a:lnTo>
                  <a:lnTo>
                    <a:pt x="0" y="11683"/>
                  </a:lnTo>
                  <a:lnTo>
                    <a:pt x="1681093" y="6841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4337050" y="2438400"/>
              <a:ext cx="768350" cy="2755011"/>
            </a:xfrm>
            <a:custGeom>
              <a:avLst/>
              <a:gdLst/>
              <a:ahLst/>
              <a:cxnLst/>
              <a:rect l="l" t="t" r="r" b="b"/>
              <a:pathLst>
                <a:path w="768350" h="2755011">
                  <a:moveTo>
                    <a:pt x="12700" y="2705100"/>
                  </a:moveTo>
                  <a:lnTo>
                    <a:pt x="6350" y="2711450"/>
                  </a:lnTo>
                  <a:lnTo>
                    <a:pt x="732354" y="2711449"/>
                  </a:lnTo>
                  <a:lnTo>
                    <a:pt x="12700" y="2705100"/>
                  </a:lnTo>
                  <a:close/>
                </a:path>
                <a:path w="768350" h="2755011">
                  <a:moveTo>
                    <a:pt x="732354" y="2711449"/>
                  </a:moveTo>
                  <a:lnTo>
                    <a:pt x="752601" y="2710561"/>
                  </a:lnTo>
                  <a:lnTo>
                    <a:pt x="743240" y="2705099"/>
                  </a:lnTo>
                  <a:lnTo>
                    <a:pt x="732354" y="2711449"/>
                  </a:lnTo>
                  <a:close/>
                </a:path>
                <a:path w="768350" h="2755011">
                  <a:moveTo>
                    <a:pt x="674115" y="2752725"/>
                  </a:moveTo>
                  <a:lnTo>
                    <a:pt x="675894" y="2755773"/>
                  </a:lnTo>
                  <a:lnTo>
                    <a:pt x="679703" y="2756789"/>
                  </a:lnTo>
                  <a:lnTo>
                    <a:pt x="682751" y="2755011"/>
                  </a:lnTo>
                  <a:lnTo>
                    <a:pt x="755776" y="2711450"/>
                  </a:lnTo>
                  <a:lnTo>
                    <a:pt x="752601" y="2699639"/>
                  </a:lnTo>
                  <a:lnTo>
                    <a:pt x="732354" y="2698749"/>
                  </a:lnTo>
                  <a:lnTo>
                    <a:pt x="6350" y="2698750"/>
                  </a:lnTo>
                  <a:lnTo>
                    <a:pt x="2794" y="2711450"/>
                  </a:lnTo>
                  <a:lnTo>
                    <a:pt x="6350" y="2711450"/>
                  </a:lnTo>
                  <a:lnTo>
                    <a:pt x="12700" y="2705100"/>
                  </a:lnTo>
                  <a:lnTo>
                    <a:pt x="732354" y="2711449"/>
                  </a:lnTo>
                  <a:lnTo>
                    <a:pt x="743240" y="2705099"/>
                  </a:lnTo>
                  <a:lnTo>
                    <a:pt x="752601" y="2710561"/>
                  </a:lnTo>
                  <a:lnTo>
                    <a:pt x="732354" y="2711449"/>
                  </a:lnTo>
                  <a:lnTo>
                    <a:pt x="676401" y="2744089"/>
                  </a:lnTo>
                  <a:lnTo>
                    <a:pt x="673353" y="2745867"/>
                  </a:lnTo>
                  <a:lnTo>
                    <a:pt x="672338" y="2749677"/>
                  </a:lnTo>
                  <a:lnTo>
                    <a:pt x="674115" y="2752725"/>
                  </a:lnTo>
                  <a:close/>
                </a:path>
                <a:path w="768350" h="2755011">
                  <a:moveTo>
                    <a:pt x="12700" y="0"/>
                  </a:moveTo>
                  <a:lnTo>
                    <a:pt x="0" y="0"/>
                  </a:lnTo>
                  <a:lnTo>
                    <a:pt x="0" y="2708656"/>
                  </a:lnTo>
                  <a:lnTo>
                    <a:pt x="2794" y="2711450"/>
                  </a:lnTo>
                  <a:lnTo>
                    <a:pt x="6350" y="2698750"/>
                  </a:lnTo>
                  <a:lnTo>
                    <a:pt x="12699" y="2698750"/>
                  </a:lnTo>
                  <a:lnTo>
                    <a:pt x="12700" y="0"/>
                  </a:lnTo>
                  <a:close/>
                </a:path>
                <a:path w="768350" h="2755011">
                  <a:moveTo>
                    <a:pt x="675894" y="2654427"/>
                  </a:moveTo>
                  <a:lnTo>
                    <a:pt x="674115" y="2657475"/>
                  </a:lnTo>
                  <a:lnTo>
                    <a:pt x="672338" y="2660523"/>
                  </a:lnTo>
                  <a:lnTo>
                    <a:pt x="673353" y="2664333"/>
                  </a:lnTo>
                  <a:lnTo>
                    <a:pt x="676401" y="2666111"/>
                  </a:lnTo>
                  <a:lnTo>
                    <a:pt x="732354" y="2698749"/>
                  </a:lnTo>
                  <a:lnTo>
                    <a:pt x="755776" y="2698750"/>
                  </a:lnTo>
                  <a:lnTo>
                    <a:pt x="755776" y="2711450"/>
                  </a:lnTo>
                  <a:lnTo>
                    <a:pt x="682751" y="2755011"/>
                  </a:lnTo>
                  <a:lnTo>
                    <a:pt x="768350" y="2705100"/>
                  </a:lnTo>
                  <a:lnTo>
                    <a:pt x="682751" y="2655189"/>
                  </a:lnTo>
                  <a:lnTo>
                    <a:pt x="679703" y="2653411"/>
                  </a:lnTo>
                  <a:lnTo>
                    <a:pt x="675894" y="2654427"/>
                  </a:lnTo>
                  <a:close/>
                </a:path>
                <a:path w="768350" h="2755011">
                  <a:moveTo>
                    <a:pt x="755776" y="2698750"/>
                  </a:moveTo>
                  <a:lnTo>
                    <a:pt x="732354" y="2698749"/>
                  </a:lnTo>
                  <a:lnTo>
                    <a:pt x="752601" y="2699639"/>
                  </a:lnTo>
                  <a:lnTo>
                    <a:pt x="755776" y="2711450"/>
                  </a:lnTo>
                  <a:lnTo>
                    <a:pt x="755776" y="2698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971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passed into the constructor</a:t>
            </a:r>
          </a:p>
          <a:p>
            <a:r>
              <a:rPr lang="en-US" dirty="0" smtClean="0"/>
              <a:t>Now don’t need to explicitly create in the constructor</a:t>
            </a:r>
          </a:p>
          <a:p>
            <a:endParaRPr lang="en-US" dirty="0"/>
          </a:p>
          <a:p>
            <a:r>
              <a:rPr lang="en-US" dirty="0" smtClean="0"/>
              <a:t>But: </a:t>
            </a:r>
          </a:p>
          <a:p>
            <a:pPr lvl="1"/>
            <a:r>
              <a:rPr lang="en-US" dirty="0" smtClean="0"/>
              <a:t>Can’t use class before things are injected</a:t>
            </a:r>
          </a:p>
          <a:p>
            <a:pPr lvl="1"/>
            <a:r>
              <a:rPr lang="en-US" dirty="0" smtClean="0"/>
              <a:t>Bad for GUI’s and MVVM, or with </a:t>
            </a:r>
            <a:r>
              <a:rPr lang="en-US" dirty="0" err="1" smtClean="0"/>
              <a:t>async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990039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40" y="1825625"/>
            <a:ext cx="4592266" cy="23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19222" cy="4351338"/>
          </a:xfrm>
        </p:spPr>
        <p:txBody>
          <a:bodyPr/>
          <a:lstStyle/>
          <a:p>
            <a:r>
              <a:rPr lang="en-US" dirty="0" smtClean="0"/>
              <a:t>Objects set by injector via property setters</a:t>
            </a:r>
          </a:p>
          <a:p>
            <a:r>
              <a:rPr lang="en-US" dirty="0" smtClean="0"/>
              <a:t>Objects can be used before injection</a:t>
            </a:r>
          </a:p>
          <a:p>
            <a:r>
              <a:rPr lang="en-US" dirty="0" smtClean="0"/>
              <a:t>But need to know dependencies may not be resolved</a:t>
            </a:r>
            <a:endParaRPr lang="en-US" dirty="0"/>
          </a:p>
        </p:txBody>
      </p:sp>
      <p:sp>
        <p:nvSpPr>
          <p:cNvPr id="5" name="object 3"/>
          <p:cNvSpPr/>
          <p:nvPr/>
        </p:nvSpPr>
        <p:spPr>
          <a:xfrm>
            <a:off x="4572000" y="1959663"/>
            <a:ext cx="1955747" cy="1472516"/>
          </a:xfrm>
          <a:custGeom>
            <a:avLst/>
            <a:gdLst/>
            <a:ahLst/>
            <a:cxnLst/>
            <a:rect l="l" t="t" r="r" b="b"/>
            <a:pathLst>
              <a:path w="1955747" h="1472516">
                <a:moveTo>
                  <a:pt x="1714756" y="587946"/>
                </a:moveTo>
                <a:lnTo>
                  <a:pt x="1749401" y="613585"/>
                </a:lnTo>
                <a:lnTo>
                  <a:pt x="1711076" y="521090"/>
                </a:lnTo>
                <a:lnTo>
                  <a:pt x="1746736" y="527506"/>
                </a:lnTo>
                <a:lnTo>
                  <a:pt x="1723893" y="496365"/>
                </a:lnTo>
                <a:lnTo>
                  <a:pt x="1699147" y="455161"/>
                </a:lnTo>
                <a:lnTo>
                  <a:pt x="1743056" y="250958"/>
                </a:lnTo>
                <a:lnTo>
                  <a:pt x="1841660" y="213452"/>
                </a:lnTo>
                <a:lnTo>
                  <a:pt x="1895468" y="171269"/>
                </a:lnTo>
                <a:lnTo>
                  <a:pt x="1939377" y="133788"/>
                </a:lnTo>
                <a:lnTo>
                  <a:pt x="1955747" y="69626"/>
                </a:lnTo>
                <a:lnTo>
                  <a:pt x="1936585" y="34813"/>
                </a:lnTo>
                <a:lnTo>
                  <a:pt x="1848005" y="34813"/>
                </a:lnTo>
                <a:lnTo>
                  <a:pt x="1749401" y="21980"/>
                </a:lnTo>
                <a:lnTo>
                  <a:pt x="1733919" y="0"/>
                </a:lnTo>
                <a:lnTo>
                  <a:pt x="1651685" y="2795"/>
                </a:lnTo>
                <a:lnTo>
                  <a:pt x="1553080" y="60478"/>
                </a:lnTo>
                <a:lnTo>
                  <a:pt x="1451810" y="231722"/>
                </a:lnTo>
                <a:lnTo>
                  <a:pt x="1438993" y="280257"/>
                </a:lnTo>
                <a:lnTo>
                  <a:pt x="1377825" y="290333"/>
                </a:lnTo>
                <a:lnTo>
                  <a:pt x="1292926" y="340697"/>
                </a:lnTo>
                <a:lnTo>
                  <a:pt x="1165984" y="371838"/>
                </a:lnTo>
                <a:lnTo>
                  <a:pt x="830881" y="378242"/>
                </a:lnTo>
                <a:lnTo>
                  <a:pt x="650106" y="397478"/>
                </a:lnTo>
                <a:lnTo>
                  <a:pt x="507656" y="477141"/>
                </a:lnTo>
                <a:lnTo>
                  <a:pt x="460181" y="531165"/>
                </a:lnTo>
                <a:lnTo>
                  <a:pt x="301309" y="521090"/>
                </a:lnTo>
                <a:lnTo>
                  <a:pt x="178047" y="492705"/>
                </a:lnTo>
                <a:lnTo>
                  <a:pt x="0" y="416701"/>
                </a:lnTo>
                <a:lnTo>
                  <a:pt x="29217" y="470725"/>
                </a:lnTo>
                <a:lnTo>
                  <a:pt x="3651" y="470725"/>
                </a:lnTo>
                <a:lnTo>
                  <a:pt x="63914" y="505525"/>
                </a:lnTo>
                <a:lnTo>
                  <a:pt x="111397" y="514686"/>
                </a:lnTo>
                <a:lnTo>
                  <a:pt x="85826" y="540326"/>
                </a:lnTo>
                <a:lnTo>
                  <a:pt x="29217" y="553145"/>
                </a:lnTo>
                <a:lnTo>
                  <a:pt x="70304" y="565965"/>
                </a:lnTo>
                <a:lnTo>
                  <a:pt x="114126" y="591605"/>
                </a:lnTo>
                <a:lnTo>
                  <a:pt x="203606" y="600766"/>
                </a:lnTo>
                <a:lnTo>
                  <a:pt x="152476" y="632809"/>
                </a:lnTo>
                <a:lnTo>
                  <a:pt x="348784" y="677685"/>
                </a:lnTo>
                <a:lnTo>
                  <a:pt x="390790" y="661193"/>
                </a:lnTo>
                <a:lnTo>
                  <a:pt x="415447" y="632809"/>
                </a:lnTo>
                <a:lnTo>
                  <a:pt x="447402" y="632809"/>
                </a:lnTo>
                <a:lnTo>
                  <a:pt x="434622" y="693249"/>
                </a:lnTo>
                <a:lnTo>
                  <a:pt x="441006" y="800382"/>
                </a:lnTo>
                <a:lnTo>
                  <a:pt x="482097" y="908442"/>
                </a:lnTo>
                <a:lnTo>
                  <a:pt x="460181" y="975285"/>
                </a:lnTo>
                <a:lnTo>
                  <a:pt x="402655" y="1020161"/>
                </a:lnTo>
                <a:lnTo>
                  <a:pt x="317744" y="1089749"/>
                </a:lnTo>
                <a:lnTo>
                  <a:pt x="326881" y="1118133"/>
                </a:lnTo>
                <a:lnTo>
                  <a:pt x="361576" y="1219777"/>
                </a:lnTo>
                <a:lnTo>
                  <a:pt x="358835" y="1290292"/>
                </a:lnTo>
                <a:lnTo>
                  <a:pt x="379838" y="1351647"/>
                </a:lnTo>
                <a:lnTo>
                  <a:pt x="406310" y="1363552"/>
                </a:lnTo>
                <a:lnTo>
                  <a:pt x="453785" y="1359880"/>
                </a:lnTo>
                <a:lnTo>
                  <a:pt x="489407" y="1335155"/>
                </a:lnTo>
                <a:lnTo>
                  <a:pt x="488493" y="1305857"/>
                </a:lnTo>
                <a:lnTo>
                  <a:pt x="475701" y="1271056"/>
                </a:lnTo>
                <a:lnTo>
                  <a:pt x="438265" y="1258236"/>
                </a:lnTo>
                <a:lnTo>
                  <a:pt x="412706" y="1206957"/>
                </a:lnTo>
                <a:lnTo>
                  <a:pt x="428226" y="1182232"/>
                </a:lnTo>
                <a:lnTo>
                  <a:pt x="504927" y="1128208"/>
                </a:lnTo>
                <a:lnTo>
                  <a:pt x="546006" y="1249088"/>
                </a:lnTo>
                <a:lnTo>
                  <a:pt x="598963" y="1301283"/>
                </a:lnTo>
                <a:lnTo>
                  <a:pt x="637314" y="1286633"/>
                </a:lnTo>
                <a:lnTo>
                  <a:pt x="660144" y="1264653"/>
                </a:lnTo>
                <a:lnTo>
                  <a:pt x="662885" y="1251833"/>
                </a:lnTo>
                <a:lnTo>
                  <a:pt x="634573" y="1245417"/>
                </a:lnTo>
                <a:lnTo>
                  <a:pt x="608100" y="1216118"/>
                </a:lnTo>
                <a:lnTo>
                  <a:pt x="602618" y="1057693"/>
                </a:lnTo>
                <a:lnTo>
                  <a:pt x="634573" y="1026565"/>
                </a:lnTo>
                <a:lnTo>
                  <a:pt x="641882" y="1046715"/>
                </a:lnTo>
                <a:lnTo>
                  <a:pt x="682060" y="1000925"/>
                </a:lnTo>
                <a:lnTo>
                  <a:pt x="701235" y="1010086"/>
                </a:lnTo>
                <a:lnTo>
                  <a:pt x="710360" y="997266"/>
                </a:lnTo>
                <a:lnTo>
                  <a:pt x="745055" y="943229"/>
                </a:lnTo>
                <a:lnTo>
                  <a:pt x="761490" y="876386"/>
                </a:lnTo>
                <a:lnTo>
                  <a:pt x="780665" y="876386"/>
                </a:lnTo>
                <a:lnTo>
                  <a:pt x="782492" y="877301"/>
                </a:lnTo>
                <a:lnTo>
                  <a:pt x="787061" y="880972"/>
                </a:lnTo>
                <a:lnTo>
                  <a:pt x="795271" y="885546"/>
                </a:lnTo>
                <a:lnTo>
                  <a:pt x="805322" y="891950"/>
                </a:lnTo>
                <a:lnTo>
                  <a:pt x="818102" y="899281"/>
                </a:lnTo>
                <a:lnTo>
                  <a:pt x="832708" y="908442"/>
                </a:lnTo>
                <a:lnTo>
                  <a:pt x="850056" y="917590"/>
                </a:lnTo>
                <a:lnTo>
                  <a:pt x="868318" y="927665"/>
                </a:lnTo>
                <a:lnTo>
                  <a:pt x="887493" y="938655"/>
                </a:lnTo>
                <a:lnTo>
                  <a:pt x="908495" y="948731"/>
                </a:lnTo>
                <a:lnTo>
                  <a:pt x="929498" y="958806"/>
                </a:lnTo>
                <a:lnTo>
                  <a:pt x="950501" y="967954"/>
                </a:lnTo>
                <a:lnTo>
                  <a:pt x="972417" y="977115"/>
                </a:lnTo>
                <a:lnTo>
                  <a:pt x="994321" y="985361"/>
                </a:lnTo>
                <a:lnTo>
                  <a:pt x="1015323" y="991764"/>
                </a:lnTo>
                <a:lnTo>
                  <a:pt x="1036326" y="997266"/>
                </a:lnTo>
                <a:lnTo>
                  <a:pt x="1073763" y="1004584"/>
                </a:lnTo>
                <a:lnTo>
                  <a:pt x="1104804" y="1008256"/>
                </a:lnTo>
                <a:lnTo>
                  <a:pt x="1129461" y="1010086"/>
                </a:lnTo>
                <a:lnTo>
                  <a:pt x="1148636" y="1010086"/>
                </a:lnTo>
                <a:lnTo>
                  <a:pt x="1162329" y="1008256"/>
                </a:lnTo>
                <a:lnTo>
                  <a:pt x="1171454" y="1006414"/>
                </a:lnTo>
                <a:lnTo>
                  <a:pt x="1176936" y="1004584"/>
                </a:lnTo>
                <a:lnTo>
                  <a:pt x="1178763" y="1003669"/>
                </a:lnTo>
                <a:lnTo>
                  <a:pt x="1245464" y="1010086"/>
                </a:lnTo>
                <a:lnTo>
                  <a:pt x="1299272" y="1022905"/>
                </a:lnTo>
                <a:lnTo>
                  <a:pt x="1334043" y="1106228"/>
                </a:lnTo>
                <a:lnTo>
                  <a:pt x="1372368" y="1356221"/>
                </a:lnTo>
                <a:lnTo>
                  <a:pt x="1404348" y="1389187"/>
                </a:lnTo>
                <a:lnTo>
                  <a:pt x="1428079" y="1425815"/>
                </a:lnTo>
                <a:lnTo>
                  <a:pt x="1451811" y="1455118"/>
                </a:lnTo>
                <a:lnTo>
                  <a:pt x="1477318" y="1472516"/>
                </a:lnTo>
                <a:lnTo>
                  <a:pt x="1557649" y="1438635"/>
                </a:lnTo>
                <a:lnTo>
                  <a:pt x="1557649" y="1409333"/>
                </a:lnTo>
                <a:lnTo>
                  <a:pt x="1524780" y="1378198"/>
                </a:lnTo>
                <a:lnTo>
                  <a:pt x="1537598" y="1356221"/>
                </a:lnTo>
                <a:lnTo>
                  <a:pt x="1549527" y="1334241"/>
                </a:lnTo>
                <a:lnTo>
                  <a:pt x="1501938" y="1297611"/>
                </a:lnTo>
                <a:lnTo>
                  <a:pt x="1512978" y="915760"/>
                </a:lnTo>
                <a:lnTo>
                  <a:pt x="1516659" y="979859"/>
                </a:lnTo>
                <a:lnTo>
                  <a:pt x="1659045" y="841585"/>
                </a:lnTo>
                <a:lnTo>
                  <a:pt x="1695594" y="729879"/>
                </a:lnTo>
                <a:lnTo>
                  <a:pt x="1736584" y="706069"/>
                </a:lnTo>
                <a:lnTo>
                  <a:pt x="1714756" y="587946"/>
                </a:lnTo>
                <a:close/>
              </a:path>
            </a:pathLst>
          </a:custGeom>
          <a:solidFill>
            <a:srgbClr val="C899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95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injection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062162"/>
            <a:ext cx="7267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class implements an Injection interface</a:t>
            </a:r>
          </a:p>
          <a:p>
            <a:r>
              <a:rPr lang="en-US" dirty="0" smtClean="0"/>
              <a:t>Injector uses this interface to set the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3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218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IoC and DI with Ninject </vt:lpstr>
      <vt:lpstr>What is Dependency Injection</vt:lpstr>
      <vt:lpstr>Where do they come from?</vt:lpstr>
      <vt:lpstr>The injection process</vt:lpstr>
      <vt:lpstr>Constructor Injection</vt:lpstr>
      <vt:lpstr>Basic example</vt:lpstr>
      <vt:lpstr>Setter Injection</vt:lpstr>
      <vt:lpstr>Setter injection example</vt:lpstr>
      <vt:lpstr>Interface Injection</vt:lpstr>
      <vt:lpstr>Interface Injection Example</vt:lpstr>
      <vt:lpstr>Caution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12</cp:revision>
  <dcterms:created xsi:type="dcterms:W3CDTF">2015-01-10T19:36:15Z</dcterms:created>
  <dcterms:modified xsi:type="dcterms:W3CDTF">2015-02-01T18:51:16Z</dcterms:modified>
</cp:coreProperties>
</file>