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8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IoC</a:t>
            </a:r>
            <a:r>
              <a:rPr lang="en-US" dirty="0"/>
              <a:t> and DI with </a:t>
            </a:r>
            <a:r>
              <a:rPr lang="en-US" dirty="0" err="1"/>
              <a:t>Ninject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3 - Dependency Injection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22" y="4638675"/>
            <a:ext cx="2153335" cy="21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8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Factory pattern</a:t>
            </a:r>
          </a:p>
          <a:p>
            <a:r>
              <a:rPr lang="en-US" dirty="0" smtClean="0"/>
              <a:t>Service locator</a:t>
            </a:r>
          </a:p>
          <a:p>
            <a:r>
              <a:rPr lang="en-US" dirty="0" smtClean="0"/>
              <a:t>Dependency injection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3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code still needs to “get” objects</a:t>
            </a:r>
          </a:p>
          <a:p>
            <a:r>
              <a:rPr lang="en-US" dirty="0" smtClean="0"/>
              <a:t>I would prefer that I be given the objects so I don’t have to create them</a:t>
            </a:r>
          </a:p>
          <a:p>
            <a:endParaRPr lang="en-US" dirty="0"/>
          </a:p>
          <a:p>
            <a:r>
              <a:rPr lang="en-US" dirty="0" smtClean="0"/>
              <a:t>This is solved </a:t>
            </a:r>
            <a:r>
              <a:rPr lang="en-US" smtClean="0"/>
              <a:t>by Injection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5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Inversion of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pattern of Dependency Management</a:t>
            </a:r>
          </a:p>
          <a:p>
            <a:endParaRPr lang="en-US" dirty="0" smtClean="0"/>
          </a:p>
          <a:p>
            <a:r>
              <a:rPr lang="en-US" dirty="0" smtClean="0"/>
              <a:t>Different types</a:t>
            </a:r>
          </a:p>
          <a:p>
            <a:pPr lvl="1"/>
            <a:r>
              <a:rPr lang="en-US" dirty="0" smtClean="0"/>
              <a:t>Control over interfaces between two components</a:t>
            </a:r>
          </a:p>
          <a:p>
            <a:pPr lvl="1"/>
            <a:r>
              <a:rPr lang="en-US" dirty="0" smtClean="0"/>
              <a:t>Control over the flow of an application</a:t>
            </a:r>
          </a:p>
          <a:p>
            <a:pPr lvl="1"/>
            <a:r>
              <a:rPr lang="en-US" dirty="0" smtClean="0"/>
              <a:t>Control over dependency creation and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7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solve?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1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vs DIP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IoC</a:t>
            </a:r>
            <a:r>
              <a:rPr lang="en-US" dirty="0" smtClean="0"/>
              <a:t> is an implementation of DIP</a:t>
            </a:r>
          </a:p>
          <a:p>
            <a:r>
              <a:rPr lang="en-US" dirty="0" smtClean="0"/>
              <a:t>Many implementations</a:t>
            </a:r>
          </a:p>
          <a:p>
            <a:pPr lvl="1"/>
            <a:r>
              <a:rPr lang="en-US" dirty="0" smtClean="0"/>
              <a:t>Unity, Castle, </a:t>
            </a:r>
            <a:r>
              <a:rPr lang="en-US" dirty="0" err="1" smtClean="0"/>
              <a:t>Ninject</a:t>
            </a:r>
            <a:r>
              <a:rPr lang="en-US" dirty="0" smtClean="0"/>
              <a:t>, </a:t>
            </a:r>
            <a:r>
              <a:rPr lang="en-US" dirty="0" err="1" smtClean="0"/>
              <a:t>StructureMap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Flattening of hierarchy</a:t>
            </a:r>
          </a:p>
          <a:p>
            <a:r>
              <a:rPr lang="en-US" dirty="0" smtClean="0"/>
              <a:t>Removal of dependency on physical implementation</a:t>
            </a:r>
          </a:p>
          <a:p>
            <a:r>
              <a:rPr lang="en-US" dirty="0" smtClean="0"/>
              <a:t>Rules engine for deciding </a:t>
            </a:r>
          </a:p>
          <a:p>
            <a:pPr lvl="1"/>
            <a:r>
              <a:rPr lang="en-US" dirty="0" smtClean="0"/>
              <a:t>which implementations are used</a:t>
            </a:r>
          </a:p>
          <a:p>
            <a:pPr lvl="1"/>
            <a:r>
              <a:rPr lang="en-US" dirty="0" smtClean="0"/>
              <a:t>And how object lifetimes are managed</a:t>
            </a:r>
          </a:p>
        </p:txBody>
      </p:sp>
    </p:spTree>
    <p:extLst>
      <p:ext uri="{BB962C8B-B14F-4D97-AF65-F5344CB8AC3E}">
        <p14:creationId xmlns:p14="http://schemas.microsoft.com/office/powerpoint/2010/main" val="16387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thinking of high versus low</a:t>
            </a:r>
            <a:br>
              <a:rPr lang="en-US" dirty="0" smtClean="0"/>
            </a:br>
            <a:r>
              <a:rPr lang="en-US" dirty="0" smtClean="0"/>
              <a:t>Everything is peers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83919" y="2129028"/>
            <a:ext cx="6973825" cy="3204972"/>
            <a:chOff x="883919" y="2129028"/>
            <a:chExt cx="6973825" cy="3204972"/>
          </a:xfrm>
        </p:grpSpPr>
        <p:sp>
          <p:nvSpPr>
            <p:cNvPr id="4" name="object 3"/>
            <p:cNvSpPr/>
            <p:nvPr/>
          </p:nvSpPr>
          <p:spPr>
            <a:xfrm>
              <a:off x="883919" y="3357372"/>
              <a:ext cx="2401824" cy="10302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4"/>
            <p:cNvSpPr/>
            <p:nvPr/>
          </p:nvSpPr>
          <p:spPr>
            <a:xfrm>
              <a:off x="976884" y="3590544"/>
              <a:ext cx="2260091" cy="640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914400" y="3388233"/>
              <a:ext cx="2286000" cy="9143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14400" y="3388233"/>
              <a:ext cx="2286000" cy="914399"/>
            </a:xfrm>
            <a:custGeom>
              <a:avLst/>
              <a:gdLst/>
              <a:ahLst/>
              <a:cxnLst/>
              <a:rect l="l" t="t" r="r" b="b"/>
              <a:pathLst>
                <a:path w="2286000" h="914399">
                  <a:moveTo>
                    <a:pt x="0" y="152400"/>
                  </a:moveTo>
                  <a:lnTo>
                    <a:pt x="6108" y="109579"/>
                  </a:lnTo>
                  <a:lnTo>
                    <a:pt x="23277" y="71455"/>
                  </a:lnTo>
                  <a:lnTo>
                    <a:pt x="49772" y="39768"/>
                  </a:lnTo>
                  <a:lnTo>
                    <a:pt x="83860" y="16263"/>
                  </a:lnTo>
                  <a:lnTo>
                    <a:pt x="123807" y="2681"/>
                  </a:lnTo>
                  <a:lnTo>
                    <a:pt x="152400" y="0"/>
                  </a:lnTo>
                  <a:lnTo>
                    <a:pt x="2133600" y="0"/>
                  </a:lnTo>
                  <a:lnTo>
                    <a:pt x="2176465" y="6115"/>
                  </a:lnTo>
                  <a:lnTo>
                    <a:pt x="2214601" y="23298"/>
                  </a:lnTo>
                  <a:lnTo>
                    <a:pt x="2246275" y="49807"/>
                  </a:lnTo>
                  <a:lnTo>
                    <a:pt x="2269759" y="83899"/>
                  </a:lnTo>
                  <a:lnTo>
                    <a:pt x="2283323" y="123832"/>
                  </a:lnTo>
                  <a:lnTo>
                    <a:pt x="2286000" y="152400"/>
                  </a:lnTo>
                  <a:lnTo>
                    <a:pt x="2286000" y="761999"/>
                  </a:lnTo>
                  <a:lnTo>
                    <a:pt x="2279894" y="804865"/>
                  </a:lnTo>
                  <a:lnTo>
                    <a:pt x="2262732" y="843001"/>
                  </a:lnTo>
                  <a:lnTo>
                    <a:pt x="2236242" y="874675"/>
                  </a:lnTo>
                  <a:lnTo>
                    <a:pt x="2202155" y="898159"/>
                  </a:lnTo>
                  <a:lnTo>
                    <a:pt x="2162202" y="911723"/>
                  </a:lnTo>
                  <a:lnTo>
                    <a:pt x="2133600" y="914399"/>
                  </a:lnTo>
                  <a:lnTo>
                    <a:pt x="152400" y="914399"/>
                  </a:lnTo>
                  <a:lnTo>
                    <a:pt x="109547" y="908294"/>
                  </a:lnTo>
                  <a:lnTo>
                    <a:pt x="71415" y="891132"/>
                  </a:lnTo>
                  <a:lnTo>
                    <a:pt x="39737" y="864642"/>
                  </a:lnTo>
                  <a:lnTo>
                    <a:pt x="16247" y="830555"/>
                  </a:lnTo>
                  <a:lnTo>
                    <a:pt x="2678" y="790602"/>
                  </a:lnTo>
                  <a:lnTo>
                    <a:pt x="0" y="761999"/>
                  </a:lnTo>
                  <a:lnTo>
                    <a:pt x="0" y="15240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1156411" y="3690874"/>
              <a:ext cx="1908937" cy="3093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5455920" y="3357372"/>
              <a:ext cx="2401824" cy="10302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5577840" y="3590544"/>
              <a:ext cx="2202180" cy="6400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0"/>
            <p:cNvSpPr/>
            <p:nvPr/>
          </p:nvSpPr>
          <p:spPr>
            <a:xfrm>
              <a:off x="5486400" y="3388233"/>
              <a:ext cx="2286000" cy="9143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5486400" y="3388233"/>
              <a:ext cx="2286000" cy="914399"/>
            </a:xfrm>
            <a:custGeom>
              <a:avLst/>
              <a:gdLst/>
              <a:ahLst/>
              <a:cxnLst/>
              <a:rect l="l" t="t" r="r" b="b"/>
              <a:pathLst>
                <a:path w="2286000" h="914399">
                  <a:moveTo>
                    <a:pt x="0" y="152400"/>
                  </a:moveTo>
                  <a:lnTo>
                    <a:pt x="6105" y="109579"/>
                  </a:lnTo>
                  <a:lnTo>
                    <a:pt x="23267" y="71455"/>
                  </a:lnTo>
                  <a:lnTo>
                    <a:pt x="49757" y="39768"/>
                  </a:lnTo>
                  <a:lnTo>
                    <a:pt x="83844" y="16263"/>
                  </a:lnTo>
                  <a:lnTo>
                    <a:pt x="123797" y="2681"/>
                  </a:lnTo>
                  <a:lnTo>
                    <a:pt x="152400" y="0"/>
                  </a:lnTo>
                  <a:lnTo>
                    <a:pt x="2133600" y="0"/>
                  </a:lnTo>
                  <a:lnTo>
                    <a:pt x="2176465" y="6115"/>
                  </a:lnTo>
                  <a:lnTo>
                    <a:pt x="2214601" y="23298"/>
                  </a:lnTo>
                  <a:lnTo>
                    <a:pt x="2246275" y="49807"/>
                  </a:lnTo>
                  <a:lnTo>
                    <a:pt x="2269759" y="83899"/>
                  </a:lnTo>
                  <a:lnTo>
                    <a:pt x="2283323" y="123832"/>
                  </a:lnTo>
                  <a:lnTo>
                    <a:pt x="2286000" y="152400"/>
                  </a:lnTo>
                  <a:lnTo>
                    <a:pt x="2286000" y="761999"/>
                  </a:lnTo>
                  <a:lnTo>
                    <a:pt x="2279894" y="804865"/>
                  </a:lnTo>
                  <a:lnTo>
                    <a:pt x="2262732" y="843001"/>
                  </a:lnTo>
                  <a:lnTo>
                    <a:pt x="2236242" y="874675"/>
                  </a:lnTo>
                  <a:lnTo>
                    <a:pt x="2202155" y="898159"/>
                  </a:lnTo>
                  <a:lnTo>
                    <a:pt x="2162202" y="911723"/>
                  </a:lnTo>
                  <a:lnTo>
                    <a:pt x="2133600" y="914399"/>
                  </a:lnTo>
                  <a:lnTo>
                    <a:pt x="152400" y="914399"/>
                  </a:lnTo>
                  <a:lnTo>
                    <a:pt x="109534" y="908294"/>
                  </a:lnTo>
                  <a:lnTo>
                    <a:pt x="71398" y="891132"/>
                  </a:lnTo>
                  <a:lnTo>
                    <a:pt x="39724" y="864642"/>
                  </a:lnTo>
                  <a:lnTo>
                    <a:pt x="16240" y="830555"/>
                  </a:lnTo>
                  <a:lnTo>
                    <a:pt x="2676" y="790602"/>
                  </a:lnTo>
                  <a:lnTo>
                    <a:pt x="0" y="761999"/>
                  </a:lnTo>
                  <a:lnTo>
                    <a:pt x="0" y="15240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5757926" y="3690874"/>
              <a:ext cx="1854327" cy="3093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3230372" y="3048000"/>
              <a:ext cx="2286000" cy="2286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3875532" y="2129028"/>
              <a:ext cx="1048512" cy="10500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4030979" y="2441448"/>
              <a:ext cx="784860" cy="6400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3916045" y="2171954"/>
              <a:ext cx="914400" cy="9144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3916045" y="2171954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349250"/>
                  </a:moveTo>
                  <a:lnTo>
                    <a:pt x="349250" y="349250"/>
                  </a:lnTo>
                  <a:lnTo>
                    <a:pt x="457200" y="0"/>
                  </a:lnTo>
                  <a:lnTo>
                    <a:pt x="565150" y="349250"/>
                  </a:lnTo>
                  <a:lnTo>
                    <a:pt x="914400" y="349250"/>
                  </a:lnTo>
                  <a:lnTo>
                    <a:pt x="631825" y="565150"/>
                  </a:lnTo>
                  <a:lnTo>
                    <a:pt x="739775" y="914400"/>
                  </a:lnTo>
                  <a:lnTo>
                    <a:pt x="457200" y="698626"/>
                  </a:lnTo>
                  <a:lnTo>
                    <a:pt x="174625" y="914400"/>
                  </a:lnTo>
                  <a:lnTo>
                    <a:pt x="282575" y="565150"/>
                  </a:lnTo>
                  <a:lnTo>
                    <a:pt x="0" y="3492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4210558" y="2541142"/>
              <a:ext cx="436879" cy="30937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716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create an interface is there is only one implementation</a:t>
            </a:r>
          </a:p>
          <a:p>
            <a:endParaRPr lang="en-US" dirty="0"/>
          </a:p>
          <a:p>
            <a:r>
              <a:rPr lang="en-US" dirty="0" smtClean="0"/>
              <a:t>There is a provider model</a:t>
            </a:r>
          </a:p>
          <a:p>
            <a:r>
              <a:rPr lang="en-US" dirty="0" smtClean="0"/>
              <a:t>Allows substitution of implementation</a:t>
            </a:r>
          </a:p>
          <a:p>
            <a:r>
              <a:rPr lang="en-US" dirty="0" smtClean="0"/>
              <a:t>User of a services does not know of any of the implementations</a:t>
            </a:r>
          </a:p>
          <a:p>
            <a:pPr lvl="1"/>
            <a:r>
              <a:rPr lang="en-US" dirty="0" smtClean="0"/>
              <a:t>Hence, it is not in control.  Control has been inverted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2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command line vs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7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core of most .NET </a:t>
            </a:r>
            <a:r>
              <a:rPr lang="en-US" dirty="0" err="1" smtClean="0"/>
              <a:t>IoC</a:t>
            </a:r>
            <a:r>
              <a:rPr lang="en-US" dirty="0" smtClean="0"/>
              <a:t> containers</a:t>
            </a:r>
          </a:p>
          <a:p>
            <a:r>
              <a:rPr lang="en-US" dirty="0" smtClean="0"/>
              <a:t>Get rid of “new”</a:t>
            </a:r>
          </a:p>
          <a:p>
            <a:pPr lvl="1"/>
            <a:r>
              <a:rPr lang="en-US" dirty="0" smtClean="0"/>
              <a:t>New needs to know implementation</a:t>
            </a:r>
          </a:p>
          <a:p>
            <a:pPr lvl="1"/>
            <a:r>
              <a:rPr lang="en-US" dirty="0" smtClean="0"/>
              <a:t>You are now dependent</a:t>
            </a:r>
          </a:p>
          <a:p>
            <a:r>
              <a:rPr lang="en-US" dirty="0" smtClean="0"/>
              <a:t>Creation of objects is inverted</a:t>
            </a:r>
          </a:p>
          <a:p>
            <a:pPr lvl="1"/>
            <a:r>
              <a:rPr lang="en-US" dirty="0" smtClean="0"/>
              <a:t>It is created outside the using class</a:t>
            </a:r>
          </a:p>
          <a:p>
            <a:pPr lvl="1"/>
            <a:endParaRPr lang="en-US" dirty="0"/>
          </a:p>
          <a:p>
            <a:r>
              <a:rPr lang="en-US" dirty="0" err="1" smtClean="0"/>
              <a:t>IoC</a:t>
            </a:r>
            <a:r>
              <a:rPr lang="en-US" dirty="0" smtClean="0"/>
              <a:t> container is an implementation of the Factory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2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 example of inversion of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8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241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IoC and DI with Ninject</vt:lpstr>
      <vt:lpstr>What is Inversion of Control?</vt:lpstr>
      <vt:lpstr>What does this solve?</vt:lpstr>
      <vt:lpstr>IoC vs DIP</vt:lpstr>
      <vt:lpstr>Stop thinking of high versus low Everything is peers</vt:lpstr>
      <vt:lpstr>Interface Inversion</vt:lpstr>
      <vt:lpstr>Flow inversion</vt:lpstr>
      <vt:lpstr>Creation inversion</vt:lpstr>
      <vt:lpstr>Give example of inversion of creation</vt:lpstr>
      <vt:lpstr>Different implementations</vt:lpstr>
      <vt:lpstr>Issues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with Ninject</dc:title>
  <dc:creator>Michael Heydt</dc:creator>
  <cp:lastModifiedBy>Michael Heydt</cp:lastModifiedBy>
  <cp:revision>11</cp:revision>
  <dcterms:created xsi:type="dcterms:W3CDTF">2015-01-10T19:36:15Z</dcterms:created>
  <dcterms:modified xsi:type="dcterms:W3CDTF">2015-02-01T18:53:19Z</dcterms:modified>
</cp:coreProperties>
</file>