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6" r:id="rId4"/>
    <p:sldId id="277" r:id="rId5"/>
    <p:sldId id="279" r:id="rId6"/>
    <p:sldId id="27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1" r:id="rId18"/>
    <p:sldId id="275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22CEDE-7784-4513-B01E-59C70D448D1F}">
          <p14:sldIdLst>
            <p14:sldId id="256"/>
            <p14:sldId id="272"/>
            <p14:sldId id="276"/>
            <p14:sldId id="277"/>
            <p14:sldId id="279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ntitled Section" id="{FA1105EE-5597-48DE-9789-78076B4DC909}">
          <p14:sldIdLst>
            <p14:sldId id="271"/>
            <p14:sldId id="27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2.0 </a:t>
            </a:r>
            <a:r>
              <a:rPr lang="en-US" dirty="0"/>
              <a:t>– </a:t>
            </a:r>
            <a:r>
              <a:rPr lang="en-US" dirty="0" smtClean="0"/>
              <a:t>Panel Based Layout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003294" y="462025"/>
            <a:ext cx="1326769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1412697"/>
            <a:ext cx="1232484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9033" y="1412697"/>
            <a:ext cx="5488940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246" y="1412697"/>
            <a:ext cx="778764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40" y="1946782"/>
            <a:ext cx="1431798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3958" y="1946782"/>
            <a:ext cx="1451737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540" y="2480182"/>
            <a:ext cx="4752467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8152" y="3994404"/>
            <a:ext cx="4343400" cy="1143000"/>
          </a:xfrm>
          <a:custGeom>
            <a:avLst/>
            <a:gdLst/>
            <a:ahLst/>
            <a:cxnLst/>
            <a:rect l="l" t="t" r="r" b="b"/>
            <a:pathLst>
              <a:path w="4343400" h="1143000">
                <a:moveTo>
                  <a:pt x="0" y="1143000"/>
                </a:moveTo>
                <a:lnTo>
                  <a:pt x="4343400" y="1143000"/>
                </a:lnTo>
                <a:lnTo>
                  <a:pt x="4343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7914" y="3440429"/>
            <a:ext cx="5867399" cy="2459736"/>
          </a:xfrm>
          <a:custGeom>
            <a:avLst/>
            <a:gdLst/>
            <a:ahLst/>
            <a:cxnLst/>
            <a:rect l="l" t="t" r="r" b="b"/>
            <a:pathLst>
              <a:path w="5867399" h="2459736">
                <a:moveTo>
                  <a:pt x="0" y="2459736"/>
                </a:moveTo>
                <a:lnTo>
                  <a:pt x="5867399" y="2459736"/>
                </a:lnTo>
                <a:lnTo>
                  <a:pt x="5867399" y="0"/>
                </a:lnTo>
                <a:lnTo>
                  <a:pt x="0" y="0"/>
                </a:lnTo>
                <a:lnTo>
                  <a:pt x="0" y="2459736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9560" y="5213604"/>
            <a:ext cx="76200" cy="609599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49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76200" y="533400"/>
                </a:lnTo>
                <a:lnTo>
                  <a:pt x="44450" y="533399"/>
                </a:lnTo>
                <a:lnTo>
                  <a:pt x="44450" y="546100"/>
                </a:lnTo>
                <a:lnTo>
                  <a:pt x="31750" y="546100"/>
                </a:lnTo>
                <a:lnTo>
                  <a:pt x="31749" y="533400"/>
                </a:lnTo>
                <a:close/>
              </a:path>
              <a:path w="76200" h="609600">
                <a:moveTo>
                  <a:pt x="31750" y="546100"/>
                </a:moveTo>
                <a:lnTo>
                  <a:pt x="44450" y="5461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54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97752" y="4527804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27100" y="44450"/>
                </a:moveTo>
                <a:lnTo>
                  <a:pt x="914399" y="44450"/>
                </a:lnTo>
                <a:lnTo>
                  <a:pt x="914400" y="76200"/>
                </a:lnTo>
                <a:lnTo>
                  <a:pt x="990600" y="38100"/>
                </a:lnTo>
                <a:lnTo>
                  <a:pt x="927100" y="44450"/>
                </a:lnTo>
                <a:close/>
              </a:path>
              <a:path w="990600" h="76200">
                <a:moveTo>
                  <a:pt x="927100" y="31750"/>
                </a:moveTo>
                <a:lnTo>
                  <a:pt x="914400" y="0"/>
                </a:lnTo>
                <a:lnTo>
                  <a:pt x="914400" y="31749"/>
                </a:lnTo>
                <a:lnTo>
                  <a:pt x="927100" y="31750"/>
                </a:lnTo>
                <a:close/>
              </a:path>
              <a:path w="990600" h="76200">
                <a:moveTo>
                  <a:pt x="0" y="31750"/>
                </a:moveTo>
                <a:lnTo>
                  <a:pt x="0" y="44450"/>
                </a:lnTo>
                <a:lnTo>
                  <a:pt x="927100" y="44450"/>
                </a:lnTo>
                <a:lnTo>
                  <a:pt x="990600" y="38100"/>
                </a:lnTo>
                <a:lnTo>
                  <a:pt x="914400" y="0"/>
                </a:lnTo>
                <a:lnTo>
                  <a:pt x="9271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3352" y="4559554"/>
            <a:ext cx="228600" cy="44450"/>
          </a:xfrm>
          <a:custGeom>
            <a:avLst/>
            <a:gdLst/>
            <a:ahLst/>
            <a:cxnLst/>
            <a:rect l="l" t="t" r="r" b="b"/>
            <a:pathLst>
              <a:path w="228600" h="44450">
                <a:moveTo>
                  <a:pt x="76199" y="12700"/>
                </a:moveTo>
                <a:lnTo>
                  <a:pt x="228600" y="12700"/>
                </a:lnTo>
                <a:lnTo>
                  <a:pt x="228600" y="0"/>
                </a:lnTo>
                <a:lnTo>
                  <a:pt x="63500" y="0"/>
                </a:lnTo>
                <a:lnTo>
                  <a:pt x="63500" y="12700"/>
                </a:lnTo>
                <a:lnTo>
                  <a:pt x="76199" y="12700"/>
                </a:lnTo>
                <a:close/>
              </a:path>
              <a:path w="228600" h="44450">
                <a:moveTo>
                  <a:pt x="76200" y="0"/>
                </a:moveTo>
                <a:lnTo>
                  <a:pt x="76200" y="-31749"/>
                </a:lnTo>
                <a:lnTo>
                  <a:pt x="0" y="6350"/>
                </a:lnTo>
                <a:lnTo>
                  <a:pt x="76200" y="44450"/>
                </a:lnTo>
                <a:lnTo>
                  <a:pt x="76199" y="12700"/>
                </a:lnTo>
                <a:lnTo>
                  <a:pt x="63500" y="12700"/>
                </a:lnTo>
                <a:lnTo>
                  <a:pt x="63500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9560" y="3537204"/>
            <a:ext cx="76200" cy="364617"/>
          </a:xfrm>
          <a:custGeom>
            <a:avLst/>
            <a:gdLst/>
            <a:ahLst/>
            <a:cxnLst/>
            <a:rect l="l" t="t" r="r" b="b"/>
            <a:pathLst>
              <a:path w="76200" h="364617">
                <a:moveTo>
                  <a:pt x="31750" y="364617"/>
                </a:moveTo>
                <a:lnTo>
                  <a:pt x="44450" y="364617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64617"/>
                </a:lnTo>
                <a:close/>
              </a:path>
              <a:path w="76200" h="364617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64617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97483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0823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8152" y="3994404"/>
            <a:ext cx="43434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597914" y="3440429"/>
            <a:ext cx="5867399" cy="2459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61287">
              <a:lnSpc>
                <a:spcPct val="110839"/>
              </a:lnSpc>
              <a:spcBef>
                <a:spcPts val="6454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ch</a:t>
            </a:r>
            <a:r>
              <a:rPr sz="2000" spc="-14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ault)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9755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907282" y="462025"/>
            <a:ext cx="1520825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1412697"/>
            <a:ext cx="5437505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540" y="1946782"/>
            <a:ext cx="1593977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9218" y="1946782"/>
            <a:ext cx="1041895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1540" y="2480182"/>
            <a:ext cx="4752467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288" y="3220212"/>
            <a:ext cx="5867400" cy="2461260"/>
          </a:xfrm>
          <a:custGeom>
            <a:avLst/>
            <a:gdLst/>
            <a:ahLst/>
            <a:cxnLst/>
            <a:rect l="l" t="t" r="r" b="b"/>
            <a:pathLst>
              <a:path w="5867400" h="2461260">
                <a:moveTo>
                  <a:pt x="0" y="2461260"/>
                </a:moveTo>
                <a:lnTo>
                  <a:pt x="5867400" y="2461260"/>
                </a:lnTo>
                <a:lnTo>
                  <a:pt x="5867400" y="0"/>
                </a:lnTo>
                <a:lnTo>
                  <a:pt x="0" y="0"/>
                </a:lnTo>
                <a:lnTo>
                  <a:pt x="0" y="246126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3050" y="3220974"/>
            <a:ext cx="5867400" cy="2461260"/>
          </a:xfrm>
          <a:custGeom>
            <a:avLst/>
            <a:gdLst/>
            <a:ahLst/>
            <a:cxnLst/>
            <a:rect l="l" t="t" r="r" b="b"/>
            <a:pathLst>
              <a:path w="5867400" h="2461260">
                <a:moveTo>
                  <a:pt x="0" y="2461260"/>
                </a:moveTo>
                <a:lnTo>
                  <a:pt x="5867400" y="2461260"/>
                </a:lnTo>
                <a:lnTo>
                  <a:pt x="5867400" y="0"/>
                </a:lnTo>
                <a:lnTo>
                  <a:pt x="0" y="0"/>
                </a:lnTo>
                <a:lnTo>
                  <a:pt x="0" y="246126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8188" y="4614672"/>
            <a:ext cx="76200" cy="990599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31749" y="914400"/>
                </a:moveTo>
                <a:lnTo>
                  <a:pt x="0" y="914399"/>
                </a:lnTo>
                <a:lnTo>
                  <a:pt x="38100" y="990599"/>
                </a:lnTo>
                <a:lnTo>
                  <a:pt x="76200" y="914399"/>
                </a:lnTo>
                <a:lnTo>
                  <a:pt x="44450" y="914399"/>
                </a:lnTo>
                <a:lnTo>
                  <a:pt x="44450" y="927099"/>
                </a:lnTo>
                <a:lnTo>
                  <a:pt x="31750" y="927099"/>
                </a:lnTo>
                <a:lnTo>
                  <a:pt x="31749" y="914400"/>
                </a:lnTo>
                <a:close/>
              </a:path>
              <a:path w="76200" h="990600">
                <a:moveTo>
                  <a:pt x="31750" y="927099"/>
                </a:moveTo>
                <a:lnTo>
                  <a:pt x="44450" y="927099"/>
                </a:lnTo>
                <a:lnTo>
                  <a:pt x="44450" y="0"/>
                </a:lnTo>
                <a:lnTo>
                  <a:pt x="31750" y="0"/>
                </a:lnTo>
                <a:lnTo>
                  <a:pt x="31750" y="927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8288" y="4424553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365500" y="31750"/>
                </a:moveTo>
                <a:lnTo>
                  <a:pt x="3365500" y="44450"/>
                </a:lnTo>
                <a:lnTo>
                  <a:pt x="3429000" y="37719"/>
                </a:lnTo>
                <a:lnTo>
                  <a:pt x="3352545" y="0"/>
                </a:lnTo>
                <a:lnTo>
                  <a:pt x="3352758" y="31813"/>
                </a:lnTo>
                <a:lnTo>
                  <a:pt x="3365500" y="31750"/>
                </a:lnTo>
                <a:close/>
              </a:path>
              <a:path w="3429000" h="76200">
                <a:moveTo>
                  <a:pt x="3352842" y="44513"/>
                </a:moveTo>
                <a:lnTo>
                  <a:pt x="3353054" y="76200"/>
                </a:lnTo>
                <a:lnTo>
                  <a:pt x="3429000" y="37719"/>
                </a:lnTo>
                <a:lnTo>
                  <a:pt x="3365500" y="44450"/>
                </a:lnTo>
                <a:lnTo>
                  <a:pt x="3365500" y="31750"/>
                </a:lnTo>
                <a:lnTo>
                  <a:pt x="3352758" y="31813"/>
                </a:lnTo>
                <a:lnTo>
                  <a:pt x="0" y="48641"/>
                </a:lnTo>
                <a:lnTo>
                  <a:pt x="0" y="61341"/>
                </a:lnTo>
                <a:lnTo>
                  <a:pt x="3352842" y="44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488" y="4455922"/>
            <a:ext cx="228600" cy="44450"/>
          </a:xfrm>
          <a:custGeom>
            <a:avLst/>
            <a:gdLst/>
            <a:ahLst/>
            <a:cxnLst/>
            <a:rect l="l" t="t" r="r" b="b"/>
            <a:pathLst>
              <a:path w="228600" h="44450">
                <a:moveTo>
                  <a:pt x="76199" y="12700"/>
                </a:moveTo>
                <a:lnTo>
                  <a:pt x="228600" y="12700"/>
                </a:lnTo>
                <a:lnTo>
                  <a:pt x="228600" y="0"/>
                </a:lnTo>
                <a:lnTo>
                  <a:pt x="63500" y="0"/>
                </a:lnTo>
                <a:lnTo>
                  <a:pt x="63500" y="12700"/>
                </a:lnTo>
                <a:lnTo>
                  <a:pt x="76199" y="12700"/>
                </a:lnTo>
                <a:close/>
              </a:path>
              <a:path w="228600" h="44450">
                <a:moveTo>
                  <a:pt x="76200" y="0"/>
                </a:moveTo>
                <a:lnTo>
                  <a:pt x="76200" y="-31750"/>
                </a:lnTo>
                <a:lnTo>
                  <a:pt x="0" y="6350"/>
                </a:lnTo>
                <a:lnTo>
                  <a:pt x="76200" y="44450"/>
                </a:lnTo>
                <a:lnTo>
                  <a:pt x="76199" y="12700"/>
                </a:lnTo>
                <a:lnTo>
                  <a:pt x="63500" y="12700"/>
                </a:lnTo>
                <a:lnTo>
                  <a:pt x="63500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8188" y="3319272"/>
            <a:ext cx="76200" cy="974216"/>
          </a:xfrm>
          <a:custGeom>
            <a:avLst/>
            <a:gdLst/>
            <a:ahLst/>
            <a:cxnLst/>
            <a:rect l="l" t="t" r="r" b="b"/>
            <a:pathLst>
              <a:path w="76200" h="974216">
                <a:moveTo>
                  <a:pt x="31750" y="974216"/>
                </a:moveTo>
                <a:lnTo>
                  <a:pt x="44450" y="974216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974216"/>
                </a:lnTo>
                <a:close/>
              </a:path>
              <a:path w="76200" h="974216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974216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97483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823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3050" y="3220974"/>
            <a:ext cx="5867400" cy="2461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69824">
              <a:lnSpc>
                <a:spcPct val="110839"/>
              </a:lnSpc>
              <a:spcBef>
                <a:spcPts val="7277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ch</a:t>
            </a:r>
            <a:r>
              <a:rPr sz="2000" spc="-14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ault)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2569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3079750" y="462025"/>
            <a:ext cx="1997075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0328" y="462025"/>
            <a:ext cx="384048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2352" y="462025"/>
            <a:ext cx="1155801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791" y="3122865"/>
            <a:ext cx="2193036" cy="1485899"/>
          </a:xfrm>
          <a:custGeom>
            <a:avLst/>
            <a:gdLst/>
            <a:ahLst/>
            <a:cxnLst/>
            <a:rect l="l" t="t" r="r" b="b"/>
            <a:pathLst>
              <a:path w="2193036" h="1485900">
                <a:moveTo>
                  <a:pt x="0" y="1485899"/>
                </a:moveTo>
                <a:lnTo>
                  <a:pt x="2193036" y="1485899"/>
                </a:lnTo>
                <a:lnTo>
                  <a:pt x="2193036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7399" y="3500182"/>
            <a:ext cx="1582547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93442" y="3500182"/>
            <a:ext cx="577214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5915" y="3865942"/>
            <a:ext cx="1419986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7039" y="3122865"/>
            <a:ext cx="2193036" cy="1485899"/>
          </a:xfrm>
          <a:custGeom>
            <a:avLst/>
            <a:gdLst/>
            <a:ahLst/>
            <a:cxnLst/>
            <a:rect l="l" t="t" r="r" b="b"/>
            <a:pathLst>
              <a:path w="2193036" h="1485900">
                <a:moveTo>
                  <a:pt x="0" y="1485899"/>
                </a:moveTo>
                <a:lnTo>
                  <a:pt x="2193036" y="1485899"/>
                </a:lnTo>
                <a:lnTo>
                  <a:pt x="2193036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27780" y="3317301"/>
            <a:ext cx="1578228" cy="36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48148" y="3317301"/>
            <a:ext cx="185927" cy="365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0140" y="3683061"/>
            <a:ext cx="2040508" cy="365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26840" y="4048898"/>
            <a:ext cx="1446784" cy="3660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33287" y="3122865"/>
            <a:ext cx="2193036" cy="1485899"/>
          </a:xfrm>
          <a:custGeom>
            <a:avLst/>
            <a:gdLst/>
            <a:ahLst/>
            <a:cxnLst/>
            <a:rect l="l" t="t" r="r" b="b"/>
            <a:pathLst>
              <a:path w="2193036" h="1485900">
                <a:moveTo>
                  <a:pt x="0" y="1485899"/>
                </a:moveTo>
                <a:lnTo>
                  <a:pt x="2193036" y="1485899"/>
                </a:lnTo>
                <a:lnTo>
                  <a:pt x="2193036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61633" y="3500182"/>
            <a:ext cx="832472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55306" y="3500182"/>
            <a:ext cx="185927" cy="365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8271" y="3500182"/>
            <a:ext cx="1131150" cy="3657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22719" y="3865942"/>
            <a:ext cx="740664" cy="365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0791" y="5166549"/>
            <a:ext cx="2193036" cy="1485900"/>
          </a:xfrm>
          <a:custGeom>
            <a:avLst/>
            <a:gdLst/>
            <a:ahLst/>
            <a:cxnLst/>
            <a:rect l="l" t="t" r="r" b="b"/>
            <a:pathLst>
              <a:path w="2193036" h="1485900">
                <a:moveTo>
                  <a:pt x="0" y="1485900"/>
                </a:moveTo>
                <a:lnTo>
                  <a:pt x="2193036" y="1485900"/>
                </a:lnTo>
                <a:lnTo>
                  <a:pt x="2193036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2837" y="5361062"/>
            <a:ext cx="1140485" cy="3660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15643" y="5727381"/>
            <a:ext cx="1228001" cy="3657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5311" y="6093141"/>
            <a:ext cx="1920620" cy="3657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7039" y="5166549"/>
            <a:ext cx="2193036" cy="1485900"/>
          </a:xfrm>
          <a:custGeom>
            <a:avLst/>
            <a:gdLst/>
            <a:ahLst/>
            <a:cxnLst/>
            <a:rect l="l" t="t" r="r" b="b"/>
            <a:pathLst>
              <a:path w="2193036" h="1485900">
                <a:moveTo>
                  <a:pt x="0" y="1485900"/>
                </a:moveTo>
                <a:lnTo>
                  <a:pt x="2193036" y="1485900"/>
                </a:lnTo>
                <a:lnTo>
                  <a:pt x="2193036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8324" y="5544501"/>
            <a:ext cx="2154301" cy="3657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04564" y="5910261"/>
            <a:ext cx="1288669" cy="3657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66943" y="5771577"/>
            <a:ext cx="381000" cy="274320"/>
          </a:xfrm>
          <a:custGeom>
            <a:avLst/>
            <a:gdLst/>
            <a:ahLst/>
            <a:cxnLst/>
            <a:rect l="l" t="t" r="r" b="b"/>
            <a:pathLst>
              <a:path w="381000" h="274320">
                <a:moveTo>
                  <a:pt x="0" y="137160"/>
                </a:moveTo>
                <a:lnTo>
                  <a:pt x="137160" y="274320"/>
                </a:lnTo>
                <a:lnTo>
                  <a:pt x="137160" y="205740"/>
                </a:lnTo>
                <a:lnTo>
                  <a:pt x="381000" y="205740"/>
                </a:lnTo>
                <a:lnTo>
                  <a:pt x="381000" y="68580"/>
                </a:lnTo>
                <a:lnTo>
                  <a:pt x="137160" y="68580"/>
                </a:lnTo>
                <a:lnTo>
                  <a:pt x="13716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3287" y="5166549"/>
            <a:ext cx="2193036" cy="1485900"/>
          </a:xfrm>
          <a:custGeom>
            <a:avLst/>
            <a:gdLst/>
            <a:ahLst/>
            <a:cxnLst/>
            <a:rect l="l" t="t" r="r" b="b"/>
            <a:pathLst>
              <a:path w="2193036" h="1485900">
                <a:moveTo>
                  <a:pt x="0" y="1485900"/>
                </a:moveTo>
                <a:lnTo>
                  <a:pt x="2193036" y="1485900"/>
                </a:lnTo>
                <a:lnTo>
                  <a:pt x="2193036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6978" y="5178436"/>
            <a:ext cx="1232725" cy="3660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5057" y="5544501"/>
            <a:ext cx="2006345" cy="3657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0759" y="5910261"/>
            <a:ext cx="1687195" cy="3657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99630" y="6276021"/>
            <a:ext cx="1419605" cy="365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9171" y="3764469"/>
            <a:ext cx="381000" cy="274320"/>
          </a:xfrm>
          <a:custGeom>
            <a:avLst/>
            <a:gdLst/>
            <a:ahLst/>
            <a:cxnLst/>
            <a:rect l="l" t="t" r="r" b="b"/>
            <a:pathLst>
              <a:path w="381000" h="274320">
                <a:moveTo>
                  <a:pt x="243840" y="205739"/>
                </a:moveTo>
                <a:lnTo>
                  <a:pt x="243840" y="274320"/>
                </a:lnTo>
                <a:lnTo>
                  <a:pt x="381000" y="137160"/>
                </a:lnTo>
                <a:lnTo>
                  <a:pt x="243840" y="0"/>
                </a:lnTo>
                <a:lnTo>
                  <a:pt x="243840" y="68579"/>
                </a:lnTo>
                <a:lnTo>
                  <a:pt x="0" y="68579"/>
                </a:lnTo>
                <a:lnTo>
                  <a:pt x="0" y="205739"/>
                </a:lnTo>
                <a:lnTo>
                  <a:pt x="243840" y="20573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66943" y="3727893"/>
            <a:ext cx="381000" cy="274319"/>
          </a:xfrm>
          <a:custGeom>
            <a:avLst/>
            <a:gdLst/>
            <a:ahLst/>
            <a:cxnLst/>
            <a:rect l="l" t="t" r="r" b="b"/>
            <a:pathLst>
              <a:path w="381000" h="274319">
                <a:moveTo>
                  <a:pt x="243839" y="205739"/>
                </a:moveTo>
                <a:lnTo>
                  <a:pt x="243839" y="274319"/>
                </a:lnTo>
                <a:lnTo>
                  <a:pt x="381000" y="137160"/>
                </a:lnTo>
                <a:lnTo>
                  <a:pt x="243839" y="0"/>
                </a:lnTo>
                <a:lnTo>
                  <a:pt x="243839" y="68579"/>
                </a:lnTo>
                <a:lnTo>
                  <a:pt x="0" y="68579"/>
                </a:lnTo>
                <a:lnTo>
                  <a:pt x="0" y="205739"/>
                </a:lnTo>
                <a:lnTo>
                  <a:pt x="243839" y="20573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406" y="4686489"/>
            <a:ext cx="272796" cy="381000"/>
          </a:xfrm>
          <a:custGeom>
            <a:avLst/>
            <a:gdLst/>
            <a:ahLst/>
            <a:cxnLst/>
            <a:rect l="l" t="t" r="r" b="b"/>
            <a:pathLst>
              <a:path w="272796" h="381000">
                <a:moveTo>
                  <a:pt x="136398" y="380999"/>
                </a:moveTo>
                <a:lnTo>
                  <a:pt x="272796" y="244601"/>
                </a:lnTo>
                <a:lnTo>
                  <a:pt x="204597" y="244601"/>
                </a:lnTo>
                <a:lnTo>
                  <a:pt x="204597" y="0"/>
                </a:lnTo>
                <a:lnTo>
                  <a:pt x="68199" y="0"/>
                </a:lnTo>
                <a:lnTo>
                  <a:pt x="68199" y="244601"/>
                </a:lnTo>
                <a:lnTo>
                  <a:pt x="0" y="244601"/>
                </a:lnTo>
                <a:lnTo>
                  <a:pt x="136398" y="38099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9171" y="5771577"/>
            <a:ext cx="381000" cy="274320"/>
          </a:xfrm>
          <a:custGeom>
            <a:avLst/>
            <a:gdLst/>
            <a:ahLst/>
            <a:cxnLst/>
            <a:rect l="l" t="t" r="r" b="b"/>
            <a:pathLst>
              <a:path w="381000" h="274320">
                <a:moveTo>
                  <a:pt x="0" y="137160"/>
                </a:moveTo>
                <a:lnTo>
                  <a:pt x="137160" y="274320"/>
                </a:lnTo>
                <a:lnTo>
                  <a:pt x="137160" y="205740"/>
                </a:lnTo>
                <a:lnTo>
                  <a:pt x="381000" y="205740"/>
                </a:lnTo>
                <a:lnTo>
                  <a:pt x="381000" y="68580"/>
                </a:lnTo>
                <a:lnTo>
                  <a:pt x="137160" y="68580"/>
                </a:lnTo>
                <a:lnTo>
                  <a:pt x="13716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911" y="4686489"/>
            <a:ext cx="272795" cy="381000"/>
          </a:xfrm>
          <a:custGeom>
            <a:avLst/>
            <a:gdLst/>
            <a:ahLst/>
            <a:cxnLst/>
            <a:rect l="l" t="t" r="r" b="b"/>
            <a:pathLst>
              <a:path w="272795" h="381000">
                <a:moveTo>
                  <a:pt x="136397" y="0"/>
                </a:moveTo>
                <a:lnTo>
                  <a:pt x="0" y="136397"/>
                </a:lnTo>
                <a:lnTo>
                  <a:pt x="68198" y="136397"/>
                </a:lnTo>
                <a:lnTo>
                  <a:pt x="68198" y="380999"/>
                </a:lnTo>
                <a:lnTo>
                  <a:pt x="204596" y="380999"/>
                </a:lnTo>
                <a:lnTo>
                  <a:pt x="204596" y="136397"/>
                </a:lnTo>
                <a:lnTo>
                  <a:pt x="272795" y="136397"/>
                </a:lnTo>
                <a:lnTo>
                  <a:pt x="13639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3287" y="5166549"/>
            <a:ext cx="2193036" cy="148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487039" y="5166549"/>
            <a:ext cx="2193036" cy="148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40791" y="5166549"/>
            <a:ext cx="2193036" cy="148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33287" y="3122865"/>
            <a:ext cx="2193036" cy="148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87039" y="3122865"/>
            <a:ext cx="2193036" cy="148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40791" y="3122865"/>
            <a:ext cx="2193036" cy="148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40791" y="1047974"/>
            <a:ext cx="7886700" cy="20136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Two-pass recursive process: Measure then Arrange</a:t>
            </a:r>
          </a:p>
          <a:p>
            <a:r>
              <a:rPr lang="en-US" dirty="0" smtClean="0"/>
              <a:t>Objects request a size, but may not be given it</a:t>
            </a:r>
            <a:endParaRPr lang="en-US" dirty="0"/>
          </a:p>
          <a:p>
            <a:r>
              <a:rPr lang="en-US" dirty="0" smtClean="0"/>
              <a:t>The real size after layout is </a:t>
            </a:r>
            <a:r>
              <a:rPr lang="en-US" dirty="0" err="1" smtClean="0"/>
              <a:t>ActualWidth</a:t>
            </a:r>
            <a:r>
              <a:rPr lang="en-US" dirty="0" smtClean="0"/>
              <a:t> / </a:t>
            </a:r>
            <a:r>
              <a:rPr lang="en-US" dirty="0" err="1" smtClean="0"/>
              <a:t>ActualHeight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27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5044440" y="462025"/>
            <a:ext cx="244601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7937" y="462025"/>
            <a:ext cx="4506341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8924" y="462025"/>
            <a:ext cx="1905635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1412697"/>
            <a:ext cx="4947920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1277" y="1412697"/>
            <a:ext cx="3230626" cy="3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9618" y="1718182"/>
            <a:ext cx="161544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640" y="1718182"/>
            <a:ext cx="4058285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1007" y="1718182"/>
            <a:ext cx="770229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2956" y="2392679"/>
            <a:ext cx="1219200" cy="402336"/>
          </a:xfrm>
          <a:custGeom>
            <a:avLst/>
            <a:gdLst/>
            <a:ahLst/>
            <a:cxnLst/>
            <a:rect l="l" t="t" r="r" b="b"/>
            <a:pathLst>
              <a:path w="1219200" h="402336">
                <a:moveTo>
                  <a:pt x="0" y="402336"/>
                </a:moveTo>
                <a:lnTo>
                  <a:pt x="1219200" y="402336"/>
                </a:lnTo>
                <a:lnTo>
                  <a:pt x="1219200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6544" y="2927604"/>
            <a:ext cx="1219200" cy="400812"/>
          </a:xfrm>
          <a:custGeom>
            <a:avLst/>
            <a:gdLst/>
            <a:ahLst/>
            <a:cxnLst/>
            <a:rect l="l" t="t" r="r" b="b"/>
            <a:pathLst>
              <a:path w="1219200" h="400812">
                <a:moveTo>
                  <a:pt x="0" y="400812"/>
                </a:moveTo>
                <a:lnTo>
                  <a:pt x="1219200" y="400812"/>
                </a:lnTo>
                <a:lnTo>
                  <a:pt x="1219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6544" y="4430268"/>
            <a:ext cx="2057400" cy="400812"/>
          </a:xfrm>
          <a:custGeom>
            <a:avLst/>
            <a:gdLst/>
            <a:ahLst/>
            <a:cxnLst/>
            <a:rect l="l" t="t" r="r" b="b"/>
            <a:pathLst>
              <a:path w="2057400" h="400812">
                <a:moveTo>
                  <a:pt x="0" y="400811"/>
                </a:moveTo>
                <a:lnTo>
                  <a:pt x="2057400" y="400811"/>
                </a:lnTo>
                <a:lnTo>
                  <a:pt x="2057400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5456" y="3404616"/>
            <a:ext cx="1219199" cy="400812"/>
          </a:xfrm>
          <a:custGeom>
            <a:avLst/>
            <a:gdLst/>
            <a:ahLst/>
            <a:cxnLst/>
            <a:rect l="l" t="t" r="r" b="b"/>
            <a:pathLst>
              <a:path w="1219199" h="400812">
                <a:moveTo>
                  <a:pt x="0" y="400812"/>
                </a:moveTo>
                <a:lnTo>
                  <a:pt x="1219199" y="400812"/>
                </a:lnTo>
                <a:lnTo>
                  <a:pt x="121919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5268" y="3916679"/>
            <a:ext cx="1219200" cy="402336"/>
          </a:xfrm>
          <a:custGeom>
            <a:avLst/>
            <a:gdLst/>
            <a:ahLst/>
            <a:cxnLst/>
            <a:rect l="l" t="t" r="r" b="b"/>
            <a:pathLst>
              <a:path w="1219200" h="402336">
                <a:moveTo>
                  <a:pt x="0" y="402336"/>
                </a:moveTo>
                <a:lnTo>
                  <a:pt x="1219200" y="402336"/>
                </a:lnTo>
                <a:lnTo>
                  <a:pt x="1219200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5268" y="4907280"/>
            <a:ext cx="2247900" cy="402335"/>
          </a:xfrm>
          <a:custGeom>
            <a:avLst/>
            <a:gdLst/>
            <a:ahLst/>
            <a:cxnLst/>
            <a:rect l="l" t="t" r="r" b="b"/>
            <a:pathLst>
              <a:path w="2247900" h="402336">
                <a:moveTo>
                  <a:pt x="0" y="402336"/>
                </a:moveTo>
                <a:lnTo>
                  <a:pt x="2247900" y="402336"/>
                </a:lnTo>
                <a:lnTo>
                  <a:pt x="2247900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4655" y="5420868"/>
            <a:ext cx="1447800" cy="400812"/>
          </a:xfrm>
          <a:custGeom>
            <a:avLst/>
            <a:gdLst/>
            <a:ahLst/>
            <a:cxnLst/>
            <a:rect l="l" t="t" r="r" b="b"/>
            <a:pathLst>
              <a:path w="1447800" h="400812">
                <a:moveTo>
                  <a:pt x="0" y="400811"/>
                </a:moveTo>
                <a:lnTo>
                  <a:pt x="1447800" y="400811"/>
                </a:lnTo>
                <a:lnTo>
                  <a:pt x="1447800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4655" y="5939028"/>
            <a:ext cx="1447800" cy="400812"/>
          </a:xfrm>
          <a:custGeom>
            <a:avLst/>
            <a:gdLst/>
            <a:ahLst/>
            <a:cxnLst/>
            <a:rect l="l" t="t" r="r" b="b"/>
            <a:pathLst>
              <a:path w="1447800" h="400812">
                <a:moveTo>
                  <a:pt x="0" y="400812"/>
                </a:moveTo>
                <a:lnTo>
                  <a:pt x="1447800" y="400812"/>
                </a:lnTo>
                <a:lnTo>
                  <a:pt x="14478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24655" y="5939028"/>
            <a:ext cx="1447800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374">
              <a:lnSpc>
                <a:spcPct val="110839"/>
              </a:lnSpc>
              <a:spcBef>
                <a:spcPts val="180"/>
              </a:spcBef>
            </a:pP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4655" y="5420868"/>
            <a:ext cx="1447800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8366">
              <a:lnSpc>
                <a:spcPct val="110839"/>
              </a:lnSpc>
              <a:spcBef>
                <a:spcPts val="18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Na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5268" y="4907280"/>
            <a:ext cx="2247900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481">
              <a:lnSpc>
                <a:spcPct val="110839"/>
              </a:lnSpc>
              <a:spcBef>
                <a:spcPts val="180"/>
              </a:spcBef>
            </a:pP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or each 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oduct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544" y="4430268"/>
            <a:ext cx="2057400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005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List </a:t>
            </a:r>
            <a:r>
              <a:rPr sz="2000" spc="-29" dirty="0" smtClean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od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cts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5268" y="3916679"/>
            <a:ext cx="1219200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971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Coun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7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456" y="3404616"/>
            <a:ext cx="1219199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3210">
              <a:lnSpc>
                <a:spcPct val="110839"/>
              </a:lnSpc>
              <a:spcBef>
                <a:spcPts val="165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544" y="2927604"/>
            <a:ext cx="1219200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908">
              <a:lnSpc>
                <a:spcPct val="110839"/>
              </a:lnSpc>
              <a:spcBef>
                <a:spcPts val="16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Add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52956" y="2392679"/>
            <a:ext cx="1219200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405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op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5042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481961" y="462025"/>
            <a:ext cx="4340479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2562" y="1412697"/>
            <a:ext cx="179831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1412697"/>
            <a:ext cx="3483229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8651" y="1412697"/>
            <a:ext cx="286512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1907" y="1412697"/>
            <a:ext cx="3894582" cy="3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71206" y="1412697"/>
            <a:ext cx="605332" cy="31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" y="1718182"/>
            <a:ext cx="2028698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64562" y="1718182"/>
            <a:ext cx="1420240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2371344"/>
            <a:ext cx="8200644" cy="1066800"/>
          </a:xfrm>
          <a:custGeom>
            <a:avLst/>
            <a:gdLst/>
            <a:ahLst/>
            <a:cxnLst/>
            <a:rect l="l" t="t" r="r" b="b"/>
            <a:pathLst>
              <a:path w="8200644" h="1066800">
                <a:moveTo>
                  <a:pt x="0" y="1066800"/>
                </a:moveTo>
                <a:lnTo>
                  <a:pt x="8200644" y="1066800"/>
                </a:lnTo>
                <a:lnTo>
                  <a:pt x="8200644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776" y="4062983"/>
            <a:ext cx="1563624" cy="402336"/>
          </a:xfrm>
          <a:custGeom>
            <a:avLst/>
            <a:gdLst/>
            <a:ahLst/>
            <a:cxnLst/>
            <a:rect l="l" t="t" r="r" b="b"/>
            <a:pathLst>
              <a:path w="1563624" h="402336">
                <a:moveTo>
                  <a:pt x="0" y="402336"/>
                </a:moveTo>
                <a:lnTo>
                  <a:pt x="1563624" y="402336"/>
                </a:lnTo>
                <a:lnTo>
                  <a:pt x="156362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2908" y="4062983"/>
            <a:ext cx="1219199" cy="402336"/>
          </a:xfrm>
          <a:custGeom>
            <a:avLst/>
            <a:gdLst/>
            <a:ahLst/>
            <a:cxnLst/>
            <a:rect l="l" t="t" r="r" b="b"/>
            <a:pathLst>
              <a:path w="1219199" h="402336">
                <a:moveTo>
                  <a:pt x="0" y="402336"/>
                </a:moveTo>
                <a:lnTo>
                  <a:pt x="1219199" y="402336"/>
                </a:lnTo>
                <a:lnTo>
                  <a:pt x="1219199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6864" y="4062983"/>
            <a:ext cx="1219200" cy="402336"/>
          </a:xfrm>
          <a:custGeom>
            <a:avLst/>
            <a:gdLst/>
            <a:ahLst/>
            <a:cxnLst/>
            <a:rect l="l" t="t" r="r" b="b"/>
            <a:pathLst>
              <a:path w="1219200" h="402336">
                <a:moveTo>
                  <a:pt x="0" y="402336"/>
                </a:moveTo>
                <a:lnTo>
                  <a:pt x="1219200" y="402336"/>
                </a:lnTo>
                <a:lnTo>
                  <a:pt x="1219200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2368" y="4126992"/>
            <a:ext cx="381000" cy="274319"/>
          </a:xfrm>
          <a:custGeom>
            <a:avLst/>
            <a:gdLst/>
            <a:ahLst/>
            <a:cxnLst/>
            <a:rect l="l" t="t" r="r" b="b"/>
            <a:pathLst>
              <a:path w="381000" h="274320">
                <a:moveTo>
                  <a:pt x="243839" y="205739"/>
                </a:moveTo>
                <a:lnTo>
                  <a:pt x="243839" y="274319"/>
                </a:lnTo>
                <a:lnTo>
                  <a:pt x="381000" y="137159"/>
                </a:lnTo>
                <a:lnTo>
                  <a:pt x="243839" y="0"/>
                </a:lnTo>
                <a:lnTo>
                  <a:pt x="243839" y="68579"/>
                </a:lnTo>
                <a:lnTo>
                  <a:pt x="0" y="68579"/>
                </a:lnTo>
                <a:lnTo>
                  <a:pt x="0" y="205739"/>
                </a:lnTo>
                <a:lnTo>
                  <a:pt x="243839" y="20573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0416" y="4126992"/>
            <a:ext cx="381000" cy="274319"/>
          </a:xfrm>
          <a:custGeom>
            <a:avLst/>
            <a:gdLst/>
            <a:ahLst/>
            <a:cxnLst/>
            <a:rect l="l" t="t" r="r" b="b"/>
            <a:pathLst>
              <a:path w="381000" h="274320">
                <a:moveTo>
                  <a:pt x="243839" y="205739"/>
                </a:moveTo>
                <a:lnTo>
                  <a:pt x="243839" y="274319"/>
                </a:lnTo>
                <a:lnTo>
                  <a:pt x="381000" y="137159"/>
                </a:lnTo>
                <a:lnTo>
                  <a:pt x="243839" y="0"/>
                </a:lnTo>
                <a:lnTo>
                  <a:pt x="243839" y="68579"/>
                </a:lnTo>
                <a:lnTo>
                  <a:pt x="0" y="68579"/>
                </a:lnTo>
                <a:lnTo>
                  <a:pt x="0" y="205739"/>
                </a:lnTo>
                <a:lnTo>
                  <a:pt x="243839" y="20573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6864" y="4062983"/>
            <a:ext cx="1219200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739">
              <a:lnSpc>
                <a:spcPct val="110839"/>
              </a:lnSpc>
              <a:spcBef>
                <a:spcPts val="18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Ot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17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908" y="4062983"/>
            <a:ext cx="1219199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012">
              <a:lnSpc>
                <a:spcPct val="110839"/>
              </a:lnSpc>
              <a:spcBef>
                <a:spcPts val="18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tton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4062983"/>
            <a:ext cx="1563624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013">
              <a:lnSpc>
                <a:spcPct val="110839"/>
              </a:lnSpc>
              <a:spcBef>
                <a:spcPts val="180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tack</a:t>
            </a:r>
            <a:r>
              <a:rPr sz="2000" spc="-50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anel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2371344"/>
            <a:ext cx="8200644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40">
              <a:lnSpc>
                <a:spcPct val="97574"/>
              </a:lnSpc>
              <a:spcBef>
                <a:spcPts val="400"/>
              </a:spcBef>
            </a:pPr>
            <a:r>
              <a:rPr sz="1800" spc="-4" dirty="0" smtClean="0">
                <a:latin typeface="Consolas"/>
                <a:cs typeface="Consolas"/>
              </a:rPr>
              <a:t>&lt;Sta</a:t>
            </a:r>
            <a:r>
              <a:rPr sz="1800" spc="4" dirty="0" smtClean="0">
                <a:latin typeface="Consolas"/>
                <a:cs typeface="Consolas"/>
              </a:rPr>
              <a:t>c</a:t>
            </a:r>
            <a:r>
              <a:rPr sz="1800" spc="-4" dirty="0" smtClean="0">
                <a:latin typeface="Consolas"/>
                <a:cs typeface="Consolas"/>
              </a:rPr>
              <a:t>kP</a:t>
            </a:r>
            <a:r>
              <a:rPr sz="1800" spc="4" dirty="0" smtClean="0">
                <a:latin typeface="Consolas"/>
                <a:cs typeface="Consolas"/>
              </a:rPr>
              <a:t>a</a:t>
            </a:r>
            <a:r>
              <a:rPr sz="1800" spc="-4" dirty="0" smtClean="0">
                <a:latin typeface="Consolas"/>
                <a:cs typeface="Consolas"/>
              </a:rPr>
              <a:t>nel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34466">
              <a:lnSpc>
                <a:spcPct val="97574"/>
              </a:lnSpc>
              <a:spcBef>
                <a:spcPts val="55"/>
              </a:spcBef>
            </a:pPr>
            <a:r>
              <a:rPr sz="1800" spc="4" dirty="0" smtClean="0">
                <a:latin typeface="Consolas"/>
                <a:cs typeface="Consolas"/>
              </a:rPr>
              <a:t>&lt;</a:t>
            </a:r>
            <a:r>
              <a:rPr sz="1800" spc="-4" dirty="0" smtClean="0">
                <a:latin typeface="Consolas"/>
                <a:cs typeface="Consolas"/>
              </a:rPr>
              <a:t>Bu</a:t>
            </a:r>
            <a:r>
              <a:rPr sz="1800" spc="4" dirty="0" smtClean="0">
                <a:latin typeface="Consolas"/>
                <a:cs typeface="Consolas"/>
              </a:rPr>
              <a:t>t</a:t>
            </a:r>
            <a:r>
              <a:rPr sz="1800" spc="-4" dirty="0" smtClean="0">
                <a:latin typeface="Consolas"/>
                <a:cs typeface="Consolas"/>
              </a:rPr>
              <a:t>to</a:t>
            </a:r>
            <a:r>
              <a:rPr sz="1800" spc="0" dirty="0" smtClean="0">
                <a:latin typeface="Consolas"/>
                <a:cs typeface="Consolas"/>
              </a:rPr>
              <a:t>n </a:t>
            </a:r>
            <a:r>
              <a:rPr sz="1800" spc="-4" dirty="0" smtClean="0">
                <a:latin typeface="Consolas"/>
                <a:cs typeface="Consolas"/>
              </a:rPr>
              <a:t>Cont</a:t>
            </a:r>
            <a:r>
              <a:rPr sz="1800" spc="4" dirty="0" smtClean="0">
                <a:latin typeface="Consolas"/>
                <a:cs typeface="Consolas"/>
              </a:rPr>
              <a:t>e</a:t>
            </a:r>
            <a:r>
              <a:rPr sz="1800" spc="-4" dirty="0" smtClean="0">
                <a:latin typeface="Consolas"/>
                <a:cs typeface="Consolas"/>
              </a:rPr>
              <a:t>nt</a:t>
            </a:r>
            <a:r>
              <a:rPr sz="1800" spc="4" dirty="0" smtClean="0">
                <a:latin typeface="Consolas"/>
                <a:cs typeface="Consolas"/>
              </a:rPr>
              <a:t>=</a:t>
            </a:r>
            <a:r>
              <a:rPr sz="1800" spc="-4" dirty="0" smtClean="0">
                <a:latin typeface="Consolas"/>
                <a:cs typeface="Consolas"/>
              </a:rPr>
              <a:t>"H</a:t>
            </a:r>
            <a:r>
              <a:rPr sz="1800" spc="0" dirty="0" smtClean="0">
                <a:latin typeface="Consolas"/>
                <a:cs typeface="Consolas"/>
              </a:rPr>
              <a:t>i </a:t>
            </a:r>
            <a:r>
              <a:rPr sz="1800" spc="-4" dirty="0" smtClean="0">
                <a:latin typeface="Consolas"/>
                <a:cs typeface="Consolas"/>
              </a:rPr>
              <a:t>ther</a:t>
            </a:r>
            <a:r>
              <a:rPr sz="1800" spc="4" dirty="0" smtClean="0">
                <a:latin typeface="Consolas"/>
                <a:cs typeface="Consolas"/>
              </a:rPr>
              <a:t>e</a:t>
            </a:r>
            <a:r>
              <a:rPr sz="1800" spc="-4" dirty="0" smtClean="0">
                <a:latin typeface="Consolas"/>
                <a:cs typeface="Consolas"/>
              </a:rPr>
              <a:t>!</a:t>
            </a:r>
            <a:r>
              <a:rPr sz="1800" spc="0" dirty="0" smtClean="0">
                <a:latin typeface="Consolas"/>
                <a:cs typeface="Consolas"/>
              </a:rPr>
              <a:t>"</a:t>
            </a:r>
            <a:r>
              <a:rPr sz="1800" spc="14" dirty="0" smtClean="0">
                <a:latin typeface="Consolas"/>
                <a:cs typeface="Consolas"/>
              </a:rPr>
              <a:t> </a:t>
            </a:r>
            <a:r>
              <a:rPr sz="1800" spc="-4" dirty="0" smtClean="0"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434340">
              <a:lnSpc>
                <a:spcPct val="97574"/>
              </a:lnSpc>
              <a:spcBef>
                <a:spcPts val="50"/>
              </a:spcBef>
            </a:pPr>
            <a:r>
              <a:rPr sz="1800" spc="-4" dirty="0" smtClean="0">
                <a:latin typeface="Consolas"/>
                <a:cs typeface="Consolas"/>
              </a:rPr>
              <a:t>&lt;/St</a:t>
            </a:r>
            <a:r>
              <a:rPr sz="1800" spc="4" dirty="0" smtClean="0">
                <a:latin typeface="Consolas"/>
                <a:cs typeface="Consolas"/>
              </a:rPr>
              <a:t>a</a:t>
            </a:r>
            <a:r>
              <a:rPr sz="1800" spc="-4" dirty="0" smtClean="0">
                <a:latin typeface="Consolas"/>
                <a:cs typeface="Consolas"/>
              </a:rPr>
              <a:t>ck</a:t>
            </a:r>
            <a:r>
              <a:rPr sz="1800" spc="4" dirty="0" smtClean="0">
                <a:latin typeface="Consolas"/>
                <a:cs typeface="Consolas"/>
              </a:rPr>
              <a:t>P</a:t>
            </a:r>
            <a:r>
              <a:rPr sz="1800" spc="-4" dirty="0" smtClean="0">
                <a:latin typeface="Consolas"/>
                <a:cs typeface="Consolas"/>
              </a:rPr>
              <a:t>ane</a:t>
            </a:r>
            <a:r>
              <a:rPr sz="1800" spc="4" dirty="0" smtClean="0">
                <a:latin typeface="Consolas"/>
                <a:cs typeface="Consolas"/>
              </a:rPr>
              <a:t>l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320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367786" y="462025"/>
            <a:ext cx="2570353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156" y="1371600"/>
            <a:ext cx="8200644" cy="1066800"/>
          </a:xfrm>
          <a:custGeom>
            <a:avLst/>
            <a:gdLst/>
            <a:ahLst/>
            <a:cxnLst/>
            <a:rect l="l" t="t" r="r" b="b"/>
            <a:pathLst>
              <a:path w="8200644" h="1066800">
                <a:moveTo>
                  <a:pt x="0" y="1066800"/>
                </a:moveTo>
                <a:lnTo>
                  <a:pt x="8200644" y="1066800"/>
                </a:lnTo>
                <a:lnTo>
                  <a:pt x="8200644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776" y="2691384"/>
            <a:ext cx="1563624" cy="402336"/>
          </a:xfrm>
          <a:custGeom>
            <a:avLst/>
            <a:gdLst/>
            <a:ahLst/>
            <a:cxnLst/>
            <a:rect l="l" t="t" r="r" b="b"/>
            <a:pathLst>
              <a:path w="1563624" h="402336">
                <a:moveTo>
                  <a:pt x="0" y="402336"/>
                </a:moveTo>
                <a:lnTo>
                  <a:pt x="1563624" y="402336"/>
                </a:lnTo>
                <a:lnTo>
                  <a:pt x="156362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2344" y="2691384"/>
            <a:ext cx="2133600" cy="402336"/>
          </a:xfrm>
          <a:custGeom>
            <a:avLst/>
            <a:gdLst/>
            <a:ahLst/>
            <a:cxnLst/>
            <a:rect l="l" t="t" r="r" b="b"/>
            <a:pathLst>
              <a:path w="2133600" h="402336">
                <a:moveTo>
                  <a:pt x="0" y="402336"/>
                </a:moveTo>
                <a:lnTo>
                  <a:pt x="2133600" y="402336"/>
                </a:lnTo>
                <a:lnTo>
                  <a:pt x="2133600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9656" y="2686812"/>
            <a:ext cx="1219200" cy="400812"/>
          </a:xfrm>
          <a:custGeom>
            <a:avLst/>
            <a:gdLst/>
            <a:ahLst/>
            <a:cxnLst/>
            <a:rect l="l" t="t" r="r" b="b"/>
            <a:pathLst>
              <a:path w="1219200" h="400812">
                <a:moveTo>
                  <a:pt x="0" y="400812"/>
                </a:moveTo>
                <a:lnTo>
                  <a:pt x="1219200" y="400812"/>
                </a:lnTo>
                <a:lnTo>
                  <a:pt x="1219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776" y="3404616"/>
            <a:ext cx="8200644" cy="1645919"/>
          </a:xfrm>
          <a:custGeom>
            <a:avLst/>
            <a:gdLst/>
            <a:ahLst/>
            <a:cxnLst/>
            <a:rect l="l" t="t" r="r" b="b"/>
            <a:pathLst>
              <a:path w="8200644" h="1645919">
                <a:moveTo>
                  <a:pt x="0" y="1645919"/>
                </a:moveTo>
                <a:lnTo>
                  <a:pt x="8200644" y="1645919"/>
                </a:lnTo>
                <a:lnTo>
                  <a:pt x="8200644" y="0"/>
                </a:lnTo>
                <a:lnTo>
                  <a:pt x="0" y="0"/>
                </a:lnTo>
                <a:lnTo>
                  <a:pt x="0" y="16459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0468" y="2755391"/>
            <a:ext cx="381000" cy="274320"/>
          </a:xfrm>
          <a:custGeom>
            <a:avLst/>
            <a:gdLst/>
            <a:ahLst/>
            <a:cxnLst/>
            <a:rect l="l" t="t" r="r" b="b"/>
            <a:pathLst>
              <a:path w="381000" h="274320">
                <a:moveTo>
                  <a:pt x="243839" y="205740"/>
                </a:moveTo>
                <a:lnTo>
                  <a:pt x="243839" y="274320"/>
                </a:lnTo>
                <a:lnTo>
                  <a:pt x="381000" y="137160"/>
                </a:lnTo>
                <a:lnTo>
                  <a:pt x="243839" y="0"/>
                </a:lnTo>
                <a:lnTo>
                  <a:pt x="243839" y="68580"/>
                </a:lnTo>
                <a:lnTo>
                  <a:pt x="0" y="68580"/>
                </a:lnTo>
                <a:lnTo>
                  <a:pt x="0" y="205740"/>
                </a:lnTo>
                <a:lnTo>
                  <a:pt x="243839" y="20574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7300" y="2735579"/>
            <a:ext cx="381000" cy="272796"/>
          </a:xfrm>
          <a:custGeom>
            <a:avLst/>
            <a:gdLst/>
            <a:ahLst/>
            <a:cxnLst/>
            <a:rect l="l" t="t" r="r" b="b"/>
            <a:pathLst>
              <a:path w="381000" h="272796">
                <a:moveTo>
                  <a:pt x="244601" y="204597"/>
                </a:moveTo>
                <a:lnTo>
                  <a:pt x="244601" y="272796"/>
                </a:lnTo>
                <a:lnTo>
                  <a:pt x="381000" y="136398"/>
                </a:lnTo>
                <a:lnTo>
                  <a:pt x="244601" y="0"/>
                </a:lnTo>
                <a:lnTo>
                  <a:pt x="244601" y="68199"/>
                </a:lnTo>
                <a:lnTo>
                  <a:pt x="0" y="68199"/>
                </a:lnTo>
                <a:lnTo>
                  <a:pt x="0" y="204597"/>
                </a:lnTo>
                <a:lnTo>
                  <a:pt x="244601" y="204597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3776" y="3404616"/>
            <a:ext cx="8200644" cy="164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644">
              <a:lnSpc>
                <a:spcPct val="97574"/>
              </a:lnSpc>
              <a:spcBef>
                <a:spcPts val="400"/>
              </a:spcBef>
            </a:pPr>
            <a:r>
              <a:rPr sz="1800" spc="-4" dirty="0" smtClean="0">
                <a:latin typeface="Consolas"/>
                <a:cs typeface="Consolas"/>
              </a:rPr>
              <a:t>&lt;But</a:t>
            </a:r>
            <a:r>
              <a:rPr sz="1800" spc="4" dirty="0" smtClean="0">
                <a:latin typeface="Consolas"/>
                <a:cs typeface="Consolas"/>
              </a:rPr>
              <a:t>t</a:t>
            </a:r>
            <a:r>
              <a:rPr sz="1800" spc="-4" dirty="0" smtClean="0">
                <a:latin typeface="Consolas"/>
                <a:cs typeface="Consolas"/>
              </a:rPr>
              <a:t>on</a:t>
            </a:r>
            <a:r>
              <a:rPr sz="1800" spc="4" dirty="0" smtClean="0">
                <a:latin typeface="Consolas"/>
                <a:cs typeface="Consolas"/>
              </a:rPr>
              <a:t>.</a:t>
            </a:r>
            <a:r>
              <a:rPr sz="1800" spc="-4" dirty="0" smtClean="0">
                <a:latin typeface="Consolas"/>
                <a:cs typeface="Consolas"/>
              </a:rPr>
              <a:t>Tem</a:t>
            </a:r>
            <a:r>
              <a:rPr sz="1800" spc="4" dirty="0" smtClean="0">
                <a:latin typeface="Consolas"/>
                <a:cs typeface="Consolas"/>
              </a:rPr>
              <a:t>p</a:t>
            </a:r>
            <a:r>
              <a:rPr sz="1800" spc="-4" dirty="0" smtClean="0">
                <a:latin typeface="Consolas"/>
                <a:cs typeface="Consolas"/>
              </a:rPr>
              <a:t>lat</a:t>
            </a:r>
            <a:r>
              <a:rPr sz="1800" spc="0" dirty="0" smtClean="0">
                <a:latin typeface="Consolas"/>
                <a:cs typeface="Consolas"/>
              </a:rPr>
              <a:t>e&gt;</a:t>
            </a:r>
            <a:endParaRPr sz="1800">
              <a:latin typeface="Consolas"/>
              <a:cs typeface="Consolas"/>
            </a:endParaRPr>
          </a:p>
          <a:p>
            <a:pPr marL="934465">
              <a:lnSpc>
                <a:spcPct val="97574"/>
              </a:lnSpc>
              <a:spcBef>
                <a:spcPts val="50"/>
              </a:spcBef>
            </a:pPr>
            <a:r>
              <a:rPr sz="1800" spc="4" dirty="0" smtClean="0">
                <a:latin typeface="Consolas"/>
                <a:cs typeface="Consolas"/>
              </a:rPr>
              <a:t>&lt;</a:t>
            </a:r>
            <a:r>
              <a:rPr sz="1800" spc="-4" dirty="0" smtClean="0">
                <a:latin typeface="Consolas"/>
                <a:cs typeface="Consolas"/>
              </a:rPr>
              <a:t>Co</a:t>
            </a:r>
            <a:r>
              <a:rPr sz="1800" spc="4" dirty="0" smtClean="0">
                <a:latin typeface="Consolas"/>
                <a:cs typeface="Consolas"/>
              </a:rPr>
              <a:t>n</a:t>
            </a:r>
            <a:r>
              <a:rPr sz="1800" spc="-4" dirty="0" smtClean="0">
                <a:latin typeface="Consolas"/>
                <a:cs typeface="Consolas"/>
              </a:rPr>
              <a:t>tro</a:t>
            </a:r>
            <a:r>
              <a:rPr sz="1800" spc="4" dirty="0" smtClean="0">
                <a:latin typeface="Consolas"/>
                <a:cs typeface="Consolas"/>
              </a:rPr>
              <a:t>l</a:t>
            </a:r>
            <a:r>
              <a:rPr sz="1800" spc="-4" dirty="0" smtClean="0">
                <a:latin typeface="Consolas"/>
                <a:cs typeface="Consolas"/>
              </a:rPr>
              <a:t>Temp</a:t>
            </a:r>
            <a:r>
              <a:rPr sz="1800" spc="4" dirty="0" smtClean="0">
                <a:latin typeface="Consolas"/>
                <a:cs typeface="Consolas"/>
              </a:rPr>
              <a:t>l</a:t>
            </a:r>
            <a:r>
              <a:rPr sz="1800" spc="-4" dirty="0" smtClean="0">
                <a:latin typeface="Consolas"/>
                <a:cs typeface="Consolas"/>
              </a:rPr>
              <a:t>at</a:t>
            </a:r>
            <a:r>
              <a:rPr sz="1800" spc="0" dirty="0" smtClean="0">
                <a:latin typeface="Consolas"/>
                <a:cs typeface="Consolas"/>
              </a:rPr>
              <a:t>e </a:t>
            </a:r>
            <a:r>
              <a:rPr sz="1800" spc="-4" dirty="0" smtClean="0">
                <a:latin typeface="Consolas"/>
                <a:cs typeface="Consolas"/>
              </a:rPr>
              <a:t>Ta</a:t>
            </a:r>
            <a:r>
              <a:rPr sz="1800" spc="4" dirty="0" smtClean="0">
                <a:latin typeface="Consolas"/>
                <a:cs typeface="Consolas"/>
              </a:rPr>
              <a:t>r</a:t>
            </a:r>
            <a:r>
              <a:rPr sz="1800" spc="-4" dirty="0" smtClean="0">
                <a:latin typeface="Consolas"/>
                <a:cs typeface="Consolas"/>
              </a:rPr>
              <a:t>getT</a:t>
            </a:r>
            <a:r>
              <a:rPr sz="1800" spc="4" dirty="0" smtClean="0">
                <a:latin typeface="Consolas"/>
                <a:cs typeface="Consolas"/>
              </a:rPr>
              <a:t>y</a:t>
            </a:r>
            <a:r>
              <a:rPr sz="1800" spc="-4" dirty="0" smtClean="0">
                <a:latin typeface="Consolas"/>
                <a:cs typeface="Consolas"/>
              </a:rPr>
              <a:t>pe</a:t>
            </a:r>
            <a:r>
              <a:rPr sz="1800" spc="4" dirty="0" smtClean="0">
                <a:latin typeface="Consolas"/>
                <a:cs typeface="Consolas"/>
              </a:rPr>
              <a:t>=</a:t>
            </a:r>
            <a:r>
              <a:rPr sz="1800" spc="-4" dirty="0" smtClean="0">
                <a:latin typeface="Consolas"/>
                <a:cs typeface="Consolas"/>
              </a:rPr>
              <a:t>'Bu</a:t>
            </a:r>
            <a:r>
              <a:rPr sz="1800" spc="4" dirty="0" smtClean="0">
                <a:latin typeface="Consolas"/>
                <a:cs typeface="Consolas"/>
              </a:rPr>
              <a:t>t</a:t>
            </a:r>
            <a:r>
              <a:rPr sz="1800" spc="-4" dirty="0" smtClean="0">
                <a:latin typeface="Consolas"/>
                <a:cs typeface="Consolas"/>
              </a:rPr>
              <a:t>ton'&gt;</a:t>
            </a:r>
            <a:endParaRPr sz="1800">
              <a:latin typeface="Consolas"/>
              <a:cs typeface="Consolas"/>
            </a:endParaRPr>
          </a:p>
          <a:p>
            <a:pPr marL="1437386">
              <a:lnSpc>
                <a:spcPct val="97574"/>
              </a:lnSpc>
              <a:spcBef>
                <a:spcPts val="50"/>
              </a:spcBef>
            </a:pPr>
            <a:r>
              <a:rPr sz="1800" spc="-4" dirty="0" smtClean="0">
                <a:latin typeface="Consolas"/>
                <a:cs typeface="Consolas"/>
              </a:rPr>
              <a:t>&lt;Co</a:t>
            </a:r>
            <a:r>
              <a:rPr sz="1800" spc="4" dirty="0" smtClean="0">
                <a:latin typeface="Consolas"/>
                <a:cs typeface="Consolas"/>
              </a:rPr>
              <a:t>n</a:t>
            </a:r>
            <a:r>
              <a:rPr sz="1800" spc="-4" dirty="0" smtClean="0">
                <a:latin typeface="Consolas"/>
                <a:cs typeface="Consolas"/>
              </a:rPr>
              <a:t>tent</a:t>
            </a:r>
            <a:r>
              <a:rPr sz="1800" spc="4" dirty="0" smtClean="0">
                <a:latin typeface="Consolas"/>
                <a:cs typeface="Consolas"/>
              </a:rPr>
              <a:t>P</a:t>
            </a:r>
            <a:r>
              <a:rPr sz="1800" spc="-4" dirty="0" smtClean="0">
                <a:latin typeface="Consolas"/>
                <a:cs typeface="Consolas"/>
              </a:rPr>
              <a:t>re</a:t>
            </a:r>
            <a:r>
              <a:rPr sz="1800" spc="4" dirty="0" smtClean="0">
                <a:latin typeface="Consolas"/>
                <a:cs typeface="Consolas"/>
              </a:rPr>
              <a:t>s</a:t>
            </a:r>
            <a:r>
              <a:rPr sz="1800" spc="-4" dirty="0" smtClean="0">
                <a:latin typeface="Consolas"/>
                <a:cs typeface="Consolas"/>
              </a:rPr>
              <a:t>ent</a:t>
            </a:r>
            <a:r>
              <a:rPr sz="1800" spc="4" dirty="0" smtClean="0">
                <a:latin typeface="Consolas"/>
                <a:cs typeface="Consolas"/>
              </a:rPr>
              <a:t>e</a:t>
            </a:r>
            <a:r>
              <a:rPr sz="1800" spc="0" dirty="0" smtClean="0">
                <a:latin typeface="Consolas"/>
                <a:cs typeface="Consolas"/>
              </a:rPr>
              <a:t>r </a:t>
            </a:r>
            <a:r>
              <a:rPr sz="1800" spc="-4" dirty="0" smtClean="0">
                <a:latin typeface="Consolas"/>
                <a:cs typeface="Consolas"/>
              </a:rPr>
              <a:t>..</a:t>
            </a:r>
            <a:r>
              <a:rPr sz="1800" spc="0" dirty="0" smtClean="0">
                <a:latin typeface="Consolas"/>
                <a:cs typeface="Consolas"/>
              </a:rPr>
              <a:t>. </a:t>
            </a:r>
            <a:r>
              <a:rPr sz="1800" spc="-4" dirty="0" smtClean="0"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934465">
              <a:lnSpc>
                <a:spcPct val="97574"/>
              </a:lnSpc>
              <a:spcBef>
                <a:spcPts val="50"/>
              </a:spcBef>
            </a:pPr>
            <a:r>
              <a:rPr sz="1800" spc="4" dirty="0" smtClean="0">
                <a:latin typeface="Consolas"/>
                <a:cs typeface="Consolas"/>
              </a:rPr>
              <a:t>&lt;</a:t>
            </a:r>
            <a:r>
              <a:rPr sz="1800" spc="-4" dirty="0" smtClean="0">
                <a:latin typeface="Consolas"/>
                <a:cs typeface="Consolas"/>
              </a:rPr>
              <a:t>/C</a:t>
            </a:r>
            <a:r>
              <a:rPr sz="1800" spc="4" dirty="0" smtClean="0">
                <a:latin typeface="Consolas"/>
                <a:cs typeface="Consolas"/>
              </a:rPr>
              <a:t>o</a:t>
            </a:r>
            <a:r>
              <a:rPr sz="1800" spc="-4" dirty="0" smtClean="0">
                <a:latin typeface="Consolas"/>
                <a:cs typeface="Consolas"/>
              </a:rPr>
              <a:t>ntr</a:t>
            </a:r>
            <a:r>
              <a:rPr sz="1800" spc="4" dirty="0" smtClean="0">
                <a:latin typeface="Consolas"/>
                <a:cs typeface="Consolas"/>
              </a:rPr>
              <a:t>o</a:t>
            </a:r>
            <a:r>
              <a:rPr sz="1800" spc="-4" dirty="0" smtClean="0">
                <a:latin typeface="Consolas"/>
                <a:cs typeface="Consolas"/>
              </a:rPr>
              <a:t>lTem</a:t>
            </a:r>
            <a:r>
              <a:rPr sz="1800" spc="4" dirty="0" smtClean="0">
                <a:latin typeface="Consolas"/>
                <a:cs typeface="Consolas"/>
              </a:rPr>
              <a:t>p</a:t>
            </a:r>
            <a:r>
              <a:rPr sz="1800" spc="-4" dirty="0" smtClean="0">
                <a:latin typeface="Consolas"/>
                <a:cs typeface="Consolas"/>
              </a:rPr>
              <a:t>la</a:t>
            </a:r>
            <a:r>
              <a:rPr sz="1800" spc="4" dirty="0" smtClean="0">
                <a:latin typeface="Consolas"/>
                <a:cs typeface="Consolas"/>
              </a:rPr>
              <a:t>t</a:t>
            </a:r>
            <a:r>
              <a:rPr sz="1800" spc="0" dirty="0" smtClean="0">
                <a:latin typeface="Consolas"/>
                <a:cs typeface="Consolas"/>
              </a:rPr>
              <a:t>e&gt;</a:t>
            </a:r>
            <a:endParaRPr sz="1800">
              <a:latin typeface="Consolas"/>
              <a:cs typeface="Consolas"/>
            </a:endParaRPr>
          </a:p>
          <a:p>
            <a:pPr marL="434644">
              <a:lnSpc>
                <a:spcPct val="97574"/>
              </a:lnSpc>
              <a:spcBef>
                <a:spcPts val="50"/>
              </a:spcBef>
            </a:pPr>
            <a:r>
              <a:rPr sz="1800" spc="-4" dirty="0" smtClean="0">
                <a:latin typeface="Consolas"/>
                <a:cs typeface="Consolas"/>
              </a:rPr>
              <a:t>&lt;/Bu</a:t>
            </a:r>
            <a:r>
              <a:rPr sz="1800" spc="0" dirty="0" smtClean="0">
                <a:latin typeface="Consolas"/>
                <a:cs typeface="Consolas"/>
              </a:rPr>
              <a:t>tt</a:t>
            </a:r>
            <a:r>
              <a:rPr sz="1800" spc="-9" dirty="0" smtClean="0">
                <a:latin typeface="Consolas"/>
                <a:cs typeface="Consolas"/>
              </a:rPr>
              <a:t>o</a:t>
            </a:r>
            <a:r>
              <a:rPr sz="1800" spc="0" dirty="0" smtClean="0">
                <a:latin typeface="Consolas"/>
                <a:cs typeface="Consolas"/>
              </a:rPr>
              <a:t>n.</a:t>
            </a:r>
            <a:r>
              <a:rPr sz="1800" spc="-9" dirty="0" smtClean="0">
                <a:latin typeface="Consolas"/>
                <a:cs typeface="Consolas"/>
              </a:rPr>
              <a:t>T</a:t>
            </a:r>
            <a:r>
              <a:rPr sz="1800" spc="-4" dirty="0" smtClean="0">
                <a:latin typeface="Consolas"/>
                <a:cs typeface="Consolas"/>
              </a:rPr>
              <a:t>e</a:t>
            </a:r>
            <a:r>
              <a:rPr sz="1800" spc="0" dirty="0" smtClean="0">
                <a:latin typeface="Consolas"/>
                <a:cs typeface="Consolas"/>
              </a:rPr>
              <a:t>mp</a:t>
            </a:r>
            <a:r>
              <a:rPr sz="1800" spc="-9" dirty="0" smtClean="0">
                <a:latin typeface="Consolas"/>
                <a:cs typeface="Consolas"/>
              </a:rPr>
              <a:t>l</a:t>
            </a:r>
            <a:r>
              <a:rPr sz="1800" spc="-4" dirty="0" smtClean="0">
                <a:latin typeface="Consolas"/>
                <a:cs typeface="Consolas"/>
              </a:rPr>
              <a:t>at</a:t>
            </a:r>
            <a:r>
              <a:rPr sz="1800" spc="9" dirty="0" smtClean="0">
                <a:latin typeface="Consolas"/>
                <a:cs typeface="Consolas"/>
              </a:rPr>
              <a:t>e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9656" y="2686812"/>
            <a:ext cx="1219200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138">
              <a:lnSpc>
                <a:spcPct val="110839"/>
              </a:lnSpc>
              <a:spcBef>
                <a:spcPts val="165"/>
              </a:spcBef>
            </a:pPr>
            <a:r>
              <a:rPr sz="2000" spc="-20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ext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lock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344" y="2691383"/>
            <a:ext cx="2133600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86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Cont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esen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691383"/>
            <a:ext cx="1563624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250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tton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6156" y="1371600"/>
            <a:ext cx="8200644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40">
              <a:lnSpc>
                <a:spcPct val="97574"/>
              </a:lnSpc>
              <a:spcBef>
                <a:spcPts val="395"/>
              </a:spcBef>
            </a:pPr>
            <a:r>
              <a:rPr sz="1800" spc="-4" dirty="0" smtClean="0">
                <a:latin typeface="Consolas"/>
                <a:cs typeface="Consolas"/>
              </a:rPr>
              <a:t>&lt;But</a:t>
            </a:r>
            <a:r>
              <a:rPr sz="1800" spc="4" dirty="0" smtClean="0">
                <a:latin typeface="Consolas"/>
                <a:cs typeface="Consolas"/>
              </a:rPr>
              <a:t>t</a:t>
            </a:r>
            <a:r>
              <a:rPr sz="1800" spc="-4" dirty="0" smtClean="0">
                <a:latin typeface="Consolas"/>
                <a:cs typeface="Consolas"/>
              </a:rPr>
              <a:t>on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34212">
              <a:lnSpc>
                <a:spcPct val="97574"/>
              </a:lnSpc>
              <a:spcBef>
                <a:spcPts val="55"/>
              </a:spcBef>
            </a:pPr>
            <a:r>
              <a:rPr sz="1800" spc="4" dirty="0" smtClean="0">
                <a:latin typeface="Consolas"/>
                <a:cs typeface="Consolas"/>
              </a:rPr>
              <a:t>&lt;</a:t>
            </a:r>
            <a:r>
              <a:rPr sz="1800" spc="-4" dirty="0" smtClean="0">
                <a:latin typeface="Consolas"/>
                <a:cs typeface="Consolas"/>
              </a:rPr>
              <a:t>Te</a:t>
            </a:r>
            <a:r>
              <a:rPr sz="1800" spc="4" dirty="0" smtClean="0">
                <a:latin typeface="Consolas"/>
                <a:cs typeface="Consolas"/>
              </a:rPr>
              <a:t>x</a:t>
            </a:r>
            <a:r>
              <a:rPr sz="1800" spc="-4" dirty="0" smtClean="0">
                <a:latin typeface="Consolas"/>
                <a:cs typeface="Consolas"/>
              </a:rPr>
              <a:t>tBl</a:t>
            </a:r>
            <a:r>
              <a:rPr sz="1800" spc="4" dirty="0" smtClean="0">
                <a:latin typeface="Consolas"/>
                <a:cs typeface="Consolas"/>
              </a:rPr>
              <a:t>o</a:t>
            </a:r>
            <a:r>
              <a:rPr sz="1800" spc="-4" dirty="0" smtClean="0">
                <a:latin typeface="Consolas"/>
                <a:cs typeface="Consolas"/>
              </a:rPr>
              <a:t>c</a:t>
            </a:r>
            <a:r>
              <a:rPr sz="1800" spc="0" dirty="0" smtClean="0">
                <a:latin typeface="Consolas"/>
                <a:cs typeface="Consolas"/>
              </a:rPr>
              <a:t>k </a:t>
            </a:r>
            <a:r>
              <a:rPr sz="1800" spc="-4" dirty="0" smtClean="0">
                <a:latin typeface="Consolas"/>
                <a:cs typeface="Consolas"/>
              </a:rPr>
              <a:t>T</a:t>
            </a:r>
            <a:r>
              <a:rPr sz="1800" spc="4" dirty="0" smtClean="0">
                <a:latin typeface="Consolas"/>
                <a:cs typeface="Consolas"/>
              </a:rPr>
              <a:t>e</a:t>
            </a:r>
            <a:r>
              <a:rPr sz="1800" spc="-4" dirty="0" smtClean="0">
                <a:latin typeface="Consolas"/>
                <a:cs typeface="Consolas"/>
              </a:rPr>
              <a:t>xt</a:t>
            </a:r>
            <a:r>
              <a:rPr sz="1800" spc="4" dirty="0" smtClean="0">
                <a:latin typeface="Consolas"/>
                <a:cs typeface="Consolas"/>
              </a:rPr>
              <a:t>=</a:t>
            </a:r>
            <a:r>
              <a:rPr sz="1800" spc="-4" dirty="0" smtClean="0">
                <a:latin typeface="Consolas"/>
                <a:cs typeface="Consolas"/>
              </a:rPr>
              <a:t>"H</a:t>
            </a:r>
            <a:r>
              <a:rPr sz="1800" spc="0" dirty="0" smtClean="0">
                <a:latin typeface="Consolas"/>
                <a:cs typeface="Consolas"/>
              </a:rPr>
              <a:t>i </a:t>
            </a:r>
            <a:r>
              <a:rPr sz="1800" spc="-4" dirty="0" smtClean="0">
                <a:latin typeface="Consolas"/>
                <a:cs typeface="Consolas"/>
              </a:rPr>
              <a:t>ther</a:t>
            </a:r>
            <a:r>
              <a:rPr sz="1800" spc="4" dirty="0" smtClean="0">
                <a:latin typeface="Consolas"/>
                <a:cs typeface="Consolas"/>
              </a:rPr>
              <a:t>e</a:t>
            </a:r>
            <a:r>
              <a:rPr sz="1800" spc="-4" dirty="0" smtClean="0">
                <a:latin typeface="Consolas"/>
                <a:cs typeface="Consolas"/>
              </a:rPr>
              <a:t>!</a:t>
            </a:r>
            <a:r>
              <a:rPr sz="1800" spc="0" dirty="0" smtClean="0">
                <a:latin typeface="Consolas"/>
                <a:cs typeface="Consolas"/>
              </a:rPr>
              <a:t>" </a:t>
            </a:r>
            <a:r>
              <a:rPr sz="1800" spc="-4" dirty="0" smtClean="0"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434340">
              <a:lnSpc>
                <a:spcPct val="97574"/>
              </a:lnSpc>
              <a:spcBef>
                <a:spcPts val="50"/>
              </a:spcBef>
            </a:pPr>
            <a:r>
              <a:rPr sz="1800" spc="-4" dirty="0" smtClean="0">
                <a:latin typeface="Consolas"/>
                <a:cs typeface="Consolas"/>
              </a:rPr>
              <a:t>&lt;/Bu</a:t>
            </a:r>
            <a:r>
              <a:rPr sz="1800" spc="4" dirty="0" smtClean="0">
                <a:latin typeface="Consolas"/>
                <a:cs typeface="Consolas"/>
              </a:rPr>
              <a:t>t</a:t>
            </a:r>
            <a:r>
              <a:rPr sz="1800" spc="-4" dirty="0" smtClean="0">
                <a:latin typeface="Consolas"/>
                <a:cs typeface="Consolas"/>
              </a:rPr>
              <a:t>to</a:t>
            </a:r>
            <a:r>
              <a:rPr sz="1800" spc="4" dirty="0" smtClean="0">
                <a:latin typeface="Consolas"/>
                <a:cs typeface="Consolas"/>
              </a:rPr>
              <a:t>n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534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367786" y="462025"/>
            <a:ext cx="2570353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156" y="1371600"/>
            <a:ext cx="8200644" cy="2109216"/>
          </a:xfrm>
          <a:custGeom>
            <a:avLst/>
            <a:gdLst/>
            <a:ahLst/>
            <a:cxnLst/>
            <a:rect l="l" t="t" r="r" b="b"/>
            <a:pathLst>
              <a:path w="8200644" h="2109216">
                <a:moveTo>
                  <a:pt x="0" y="2109216"/>
                </a:moveTo>
                <a:lnTo>
                  <a:pt x="8200644" y="2109216"/>
                </a:lnTo>
                <a:lnTo>
                  <a:pt x="8200644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3785616"/>
            <a:ext cx="1563624" cy="400812"/>
          </a:xfrm>
          <a:custGeom>
            <a:avLst/>
            <a:gdLst/>
            <a:ahLst/>
            <a:cxnLst/>
            <a:rect l="l" t="t" r="r" b="b"/>
            <a:pathLst>
              <a:path w="1563624" h="400812">
                <a:moveTo>
                  <a:pt x="0" y="400812"/>
                </a:moveTo>
                <a:lnTo>
                  <a:pt x="1563624" y="400812"/>
                </a:lnTo>
                <a:lnTo>
                  <a:pt x="1563624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5768" y="3785616"/>
            <a:ext cx="1312163" cy="400812"/>
          </a:xfrm>
          <a:custGeom>
            <a:avLst/>
            <a:gdLst/>
            <a:ahLst/>
            <a:cxnLst/>
            <a:rect l="l" t="t" r="r" b="b"/>
            <a:pathLst>
              <a:path w="1312163" h="400812">
                <a:moveTo>
                  <a:pt x="0" y="400812"/>
                </a:moveTo>
                <a:lnTo>
                  <a:pt x="1312163" y="400812"/>
                </a:lnTo>
                <a:lnTo>
                  <a:pt x="131216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3892" y="3849624"/>
            <a:ext cx="381000" cy="272795"/>
          </a:xfrm>
          <a:custGeom>
            <a:avLst/>
            <a:gdLst/>
            <a:ahLst/>
            <a:cxnLst/>
            <a:rect l="l" t="t" r="r" b="b"/>
            <a:pathLst>
              <a:path w="381000" h="272796">
                <a:moveTo>
                  <a:pt x="244601" y="204596"/>
                </a:moveTo>
                <a:lnTo>
                  <a:pt x="244601" y="272795"/>
                </a:lnTo>
                <a:lnTo>
                  <a:pt x="381000" y="136398"/>
                </a:lnTo>
                <a:lnTo>
                  <a:pt x="244601" y="0"/>
                </a:lnTo>
                <a:lnTo>
                  <a:pt x="244601" y="68199"/>
                </a:lnTo>
                <a:lnTo>
                  <a:pt x="0" y="68199"/>
                </a:lnTo>
                <a:lnTo>
                  <a:pt x="0" y="204596"/>
                </a:lnTo>
                <a:lnTo>
                  <a:pt x="244601" y="204596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4706442"/>
            <a:ext cx="6267450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8013" y="4706442"/>
            <a:ext cx="1982216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5011801"/>
            <a:ext cx="7314692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5545226"/>
            <a:ext cx="3855212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15768" y="3785616"/>
            <a:ext cx="1312163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7213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Ima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785616"/>
            <a:ext cx="1563624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433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Rich</a:t>
            </a:r>
            <a:r>
              <a:rPr sz="2000" spc="-20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ext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x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6156" y="1371600"/>
            <a:ext cx="8200644" cy="2109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40">
              <a:lnSpc>
                <a:spcPct val="97574"/>
              </a:lnSpc>
              <a:spcBef>
                <a:spcPts val="395"/>
              </a:spcBef>
            </a:pPr>
            <a:r>
              <a:rPr sz="1800" spc="-4" dirty="0" smtClean="0">
                <a:latin typeface="Consolas"/>
                <a:cs typeface="Consolas"/>
              </a:rPr>
              <a:t>&lt;Ric</a:t>
            </a:r>
            <a:r>
              <a:rPr sz="1800" spc="4" dirty="0" smtClean="0">
                <a:latin typeface="Consolas"/>
                <a:cs typeface="Consolas"/>
              </a:rPr>
              <a:t>h</a:t>
            </a:r>
            <a:r>
              <a:rPr sz="1800" spc="-4" dirty="0" smtClean="0">
                <a:latin typeface="Consolas"/>
                <a:cs typeface="Consolas"/>
              </a:rPr>
              <a:t>Te</a:t>
            </a:r>
            <a:r>
              <a:rPr sz="1800" spc="4" dirty="0" smtClean="0">
                <a:latin typeface="Consolas"/>
                <a:cs typeface="Consolas"/>
              </a:rPr>
              <a:t>x</a:t>
            </a:r>
            <a:r>
              <a:rPr sz="1800" spc="-4" dirty="0" smtClean="0">
                <a:latin typeface="Consolas"/>
                <a:cs typeface="Consolas"/>
              </a:rPr>
              <a:t>tBo</a:t>
            </a:r>
            <a:r>
              <a:rPr sz="1800" spc="4" dirty="0" smtClean="0">
                <a:latin typeface="Consolas"/>
                <a:cs typeface="Consolas"/>
              </a:rPr>
              <a:t>x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34212">
              <a:lnSpc>
                <a:spcPct val="97574"/>
              </a:lnSpc>
              <a:spcBef>
                <a:spcPts val="55"/>
              </a:spcBef>
            </a:pPr>
            <a:r>
              <a:rPr sz="1800" spc="4" dirty="0" smtClean="0">
                <a:latin typeface="Consolas"/>
                <a:cs typeface="Consolas"/>
              </a:rPr>
              <a:t>&lt;</a:t>
            </a:r>
            <a:r>
              <a:rPr sz="1800" spc="-4" dirty="0" smtClean="0">
                <a:latin typeface="Consolas"/>
                <a:cs typeface="Consolas"/>
              </a:rPr>
              <a:t>Fl</a:t>
            </a:r>
            <a:r>
              <a:rPr sz="1800" spc="4" dirty="0" smtClean="0">
                <a:latin typeface="Consolas"/>
                <a:cs typeface="Consolas"/>
              </a:rPr>
              <a:t>o</a:t>
            </a:r>
            <a:r>
              <a:rPr sz="1800" spc="-4" dirty="0" smtClean="0">
                <a:latin typeface="Consolas"/>
                <a:cs typeface="Consolas"/>
              </a:rPr>
              <a:t>wDo</a:t>
            </a:r>
            <a:r>
              <a:rPr sz="1800" spc="4" dirty="0" smtClean="0">
                <a:latin typeface="Consolas"/>
                <a:cs typeface="Consolas"/>
              </a:rPr>
              <a:t>c</a:t>
            </a:r>
            <a:r>
              <a:rPr sz="1800" spc="-4" dirty="0" smtClean="0">
                <a:latin typeface="Consolas"/>
                <a:cs typeface="Consolas"/>
              </a:rPr>
              <a:t>umen</a:t>
            </a:r>
            <a:r>
              <a:rPr sz="1800" spc="9" dirty="0" smtClean="0">
                <a:latin typeface="Consolas"/>
                <a:cs typeface="Consolas"/>
              </a:rPr>
              <a:t>t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437132">
              <a:lnSpc>
                <a:spcPct val="97574"/>
              </a:lnSpc>
              <a:spcBef>
                <a:spcPts val="50"/>
              </a:spcBef>
            </a:pPr>
            <a:r>
              <a:rPr sz="1800" spc="-4" dirty="0" smtClean="0">
                <a:latin typeface="Consolas"/>
                <a:cs typeface="Consolas"/>
              </a:rPr>
              <a:t>&lt;Pa</a:t>
            </a:r>
            <a:r>
              <a:rPr sz="1800" spc="4" dirty="0" smtClean="0">
                <a:latin typeface="Consolas"/>
                <a:cs typeface="Consolas"/>
              </a:rPr>
              <a:t>r</a:t>
            </a:r>
            <a:r>
              <a:rPr sz="1800" spc="-4" dirty="0" smtClean="0">
                <a:latin typeface="Consolas"/>
                <a:cs typeface="Consolas"/>
              </a:rPr>
              <a:t>agra</a:t>
            </a:r>
            <a:r>
              <a:rPr sz="1800" spc="4" dirty="0" smtClean="0">
                <a:latin typeface="Consolas"/>
                <a:cs typeface="Consolas"/>
              </a:rPr>
              <a:t>p</a:t>
            </a:r>
            <a:r>
              <a:rPr sz="1800" spc="-4" dirty="0" smtClean="0">
                <a:latin typeface="Consolas"/>
                <a:cs typeface="Consolas"/>
              </a:rPr>
              <a:t>h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938527">
              <a:lnSpc>
                <a:spcPct val="97574"/>
              </a:lnSpc>
              <a:spcBef>
                <a:spcPts val="50"/>
              </a:spcBef>
            </a:pPr>
            <a:r>
              <a:rPr sz="1800" spc="-4" dirty="0" smtClean="0">
                <a:latin typeface="Consolas"/>
                <a:cs typeface="Consolas"/>
              </a:rPr>
              <a:t>Hell</a:t>
            </a:r>
            <a:r>
              <a:rPr sz="1800" spc="0" dirty="0" smtClean="0">
                <a:latin typeface="Consolas"/>
                <a:cs typeface="Consolas"/>
              </a:rPr>
              <a:t>o </a:t>
            </a:r>
            <a:r>
              <a:rPr sz="1800" spc="-4" dirty="0" smtClean="0">
                <a:latin typeface="Consolas"/>
                <a:cs typeface="Consolas"/>
              </a:rPr>
              <a:t>&lt;</a:t>
            </a:r>
            <a:r>
              <a:rPr sz="1800" spc="4" dirty="0" smtClean="0">
                <a:latin typeface="Consolas"/>
                <a:cs typeface="Consolas"/>
              </a:rPr>
              <a:t>I</a:t>
            </a:r>
            <a:r>
              <a:rPr sz="1800" spc="-4" dirty="0" smtClean="0">
                <a:latin typeface="Consolas"/>
                <a:cs typeface="Consolas"/>
              </a:rPr>
              <a:t>mag</a:t>
            </a:r>
            <a:r>
              <a:rPr sz="1800" spc="0" dirty="0" smtClean="0">
                <a:latin typeface="Consolas"/>
                <a:cs typeface="Consolas"/>
              </a:rPr>
              <a:t>e </a:t>
            </a:r>
            <a:r>
              <a:rPr sz="1800" spc="-4" dirty="0" smtClean="0">
                <a:latin typeface="Consolas"/>
                <a:cs typeface="Consolas"/>
              </a:rPr>
              <a:t>..</a:t>
            </a:r>
            <a:r>
              <a:rPr sz="1800" spc="0" dirty="0" smtClean="0">
                <a:latin typeface="Consolas"/>
                <a:cs typeface="Consolas"/>
              </a:rPr>
              <a:t>. </a:t>
            </a:r>
            <a:r>
              <a:rPr sz="1800" spc="-4" dirty="0" smtClean="0"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1437132">
              <a:lnSpc>
                <a:spcPct val="97574"/>
              </a:lnSpc>
              <a:spcBef>
                <a:spcPts val="50"/>
              </a:spcBef>
            </a:pPr>
            <a:r>
              <a:rPr sz="1800" spc="-4" dirty="0" smtClean="0">
                <a:latin typeface="Consolas"/>
                <a:cs typeface="Consolas"/>
              </a:rPr>
              <a:t>&lt;/P</a:t>
            </a:r>
            <a:r>
              <a:rPr sz="1800" spc="4" dirty="0" smtClean="0">
                <a:latin typeface="Consolas"/>
                <a:cs typeface="Consolas"/>
              </a:rPr>
              <a:t>a</a:t>
            </a:r>
            <a:r>
              <a:rPr sz="1800" spc="-4" dirty="0" smtClean="0">
                <a:latin typeface="Consolas"/>
                <a:cs typeface="Consolas"/>
              </a:rPr>
              <a:t>ragr</a:t>
            </a:r>
            <a:r>
              <a:rPr sz="1800" spc="4" dirty="0" smtClean="0">
                <a:latin typeface="Consolas"/>
                <a:cs typeface="Consolas"/>
              </a:rPr>
              <a:t>a</a:t>
            </a:r>
            <a:r>
              <a:rPr sz="1800" spc="-4" dirty="0" smtClean="0">
                <a:latin typeface="Consolas"/>
                <a:cs typeface="Consolas"/>
              </a:rPr>
              <a:t>ph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34212">
              <a:lnSpc>
                <a:spcPct val="97574"/>
              </a:lnSpc>
              <a:spcBef>
                <a:spcPts val="50"/>
              </a:spcBef>
            </a:pPr>
            <a:r>
              <a:rPr sz="1800" spc="4" dirty="0" smtClean="0">
                <a:latin typeface="Consolas"/>
                <a:cs typeface="Consolas"/>
              </a:rPr>
              <a:t>&lt;</a:t>
            </a:r>
            <a:r>
              <a:rPr sz="1800" spc="-4" dirty="0" smtClean="0">
                <a:latin typeface="Consolas"/>
                <a:cs typeface="Consolas"/>
              </a:rPr>
              <a:t>/F</a:t>
            </a:r>
            <a:r>
              <a:rPr sz="1800" spc="0" dirty="0" smtClean="0">
                <a:latin typeface="Consolas"/>
                <a:cs typeface="Consolas"/>
              </a:rPr>
              <a:t>lo</a:t>
            </a:r>
            <a:r>
              <a:rPr sz="1800" spc="-9" dirty="0" smtClean="0">
                <a:latin typeface="Consolas"/>
                <a:cs typeface="Consolas"/>
              </a:rPr>
              <a:t>w</a:t>
            </a:r>
            <a:r>
              <a:rPr sz="1800" spc="-4" dirty="0" smtClean="0">
                <a:latin typeface="Consolas"/>
                <a:cs typeface="Consolas"/>
              </a:rPr>
              <a:t>D</a:t>
            </a:r>
            <a:r>
              <a:rPr sz="1800" spc="0" dirty="0" smtClean="0">
                <a:latin typeface="Consolas"/>
                <a:cs typeface="Consolas"/>
              </a:rPr>
              <a:t>oc</a:t>
            </a:r>
            <a:r>
              <a:rPr sz="1800" spc="-9" dirty="0" smtClean="0">
                <a:latin typeface="Consolas"/>
                <a:cs typeface="Consolas"/>
              </a:rPr>
              <a:t>u</a:t>
            </a:r>
            <a:r>
              <a:rPr sz="1800" spc="-4" dirty="0" smtClean="0">
                <a:latin typeface="Consolas"/>
                <a:cs typeface="Consolas"/>
              </a:rPr>
              <a:t>me</a:t>
            </a:r>
            <a:r>
              <a:rPr sz="1800" spc="0" dirty="0" smtClean="0">
                <a:latin typeface="Consolas"/>
                <a:cs typeface="Consolas"/>
              </a:rPr>
              <a:t>nt&gt;</a:t>
            </a:r>
            <a:endParaRPr sz="1800">
              <a:latin typeface="Consolas"/>
              <a:cs typeface="Consolas"/>
            </a:endParaRPr>
          </a:p>
          <a:p>
            <a:pPr marL="434340">
              <a:lnSpc>
                <a:spcPct val="97574"/>
              </a:lnSpc>
              <a:spcBef>
                <a:spcPts val="55"/>
              </a:spcBef>
            </a:pPr>
            <a:r>
              <a:rPr sz="1800" spc="-4" dirty="0" smtClean="0">
                <a:latin typeface="Consolas"/>
                <a:cs typeface="Consolas"/>
              </a:rPr>
              <a:t>&lt;/Ri</a:t>
            </a:r>
            <a:r>
              <a:rPr sz="1800" spc="4" dirty="0" smtClean="0">
                <a:latin typeface="Consolas"/>
                <a:cs typeface="Consolas"/>
              </a:rPr>
              <a:t>c</a:t>
            </a:r>
            <a:r>
              <a:rPr sz="1800" spc="-4" dirty="0" smtClean="0">
                <a:latin typeface="Consolas"/>
                <a:cs typeface="Consolas"/>
              </a:rPr>
              <a:t>hT</a:t>
            </a:r>
            <a:r>
              <a:rPr sz="1800" spc="4" dirty="0" smtClean="0">
                <a:latin typeface="Consolas"/>
                <a:cs typeface="Consolas"/>
              </a:rPr>
              <a:t>e</a:t>
            </a:r>
            <a:r>
              <a:rPr sz="1800" spc="-4" dirty="0" smtClean="0">
                <a:latin typeface="Consolas"/>
                <a:cs typeface="Consolas"/>
              </a:rPr>
              <a:t>xtB</a:t>
            </a:r>
            <a:r>
              <a:rPr sz="1800" spc="4" dirty="0" smtClean="0">
                <a:latin typeface="Consolas"/>
                <a:cs typeface="Consolas"/>
              </a:rPr>
              <a:t>o</a:t>
            </a:r>
            <a:r>
              <a:rPr sz="1800" spc="-4" dirty="0" smtClean="0">
                <a:latin typeface="Consolas"/>
                <a:cs typeface="Consolas"/>
              </a:rPr>
              <a:t>x</a:t>
            </a:r>
            <a:r>
              <a:rPr sz="1800" spc="0" dirty="0" smtClean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199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primary panels: Canvas, Grid, </a:t>
            </a:r>
            <a:r>
              <a:rPr lang="en-US" dirty="0" err="1" smtClean="0"/>
              <a:t>StackPanel</a:t>
            </a:r>
            <a:endParaRPr lang="en-US" dirty="0" smtClean="0"/>
          </a:p>
          <a:p>
            <a:r>
              <a:rPr lang="en-US" dirty="0" smtClean="0"/>
              <a:t>Canvas and Grid use attached properties to position children</a:t>
            </a:r>
          </a:p>
          <a:p>
            <a:r>
              <a:rPr lang="en-US" dirty="0" err="1" smtClean="0"/>
              <a:t>StackPanel</a:t>
            </a:r>
            <a:r>
              <a:rPr lang="en-US" dirty="0" smtClean="0"/>
              <a:t> controls placement and sizing by its own rules</a:t>
            </a:r>
          </a:p>
          <a:p>
            <a:r>
              <a:rPr lang="en-US" dirty="0" smtClean="0"/>
              <a:t>Remember there are object and visual trees</a:t>
            </a:r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Canvas, Grid, </a:t>
            </a:r>
            <a:r>
              <a:rPr lang="en-US" dirty="0" err="1" smtClean="0"/>
              <a:t>StackPanel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8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grid and place children in various cells</a:t>
            </a:r>
          </a:p>
          <a:p>
            <a:r>
              <a:rPr lang="en-US" dirty="0" smtClean="0"/>
              <a:t>Put a stack panel with multiple items in a given grid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5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panel?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err="1" smtClean="0"/>
              <a:t>StackPanel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Panels</a:t>
            </a:r>
            <a:endParaRPr lang="en-US" dirty="0"/>
          </a:p>
        </p:txBody>
      </p:sp>
      <p:sp>
        <p:nvSpPr>
          <p:cNvPr id="4" name="object 22"/>
          <p:cNvSpPr/>
          <p:nvPr/>
        </p:nvSpPr>
        <p:spPr>
          <a:xfrm>
            <a:off x="548640" y="1488003"/>
            <a:ext cx="7733157" cy="3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548640" y="1793488"/>
            <a:ext cx="1980692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1"/>
          <p:cNvSpPr/>
          <p:nvPr/>
        </p:nvSpPr>
        <p:spPr>
          <a:xfrm>
            <a:off x="397573" y="2488382"/>
            <a:ext cx="1969389" cy="27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9"/>
          <p:cNvSpPr/>
          <p:nvPr/>
        </p:nvSpPr>
        <p:spPr>
          <a:xfrm>
            <a:off x="1039368" y="3593028"/>
            <a:ext cx="623989" cy="274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0"/>
          <p:cNvSpPr/>
          <p:nvPr/>
        </p:nvSpPr>
        <p:spPr>
          <a:xfrm>
            <a:off x="1689354" y="2962523"/>
            <a:ext cx="426719" cy="1559052"/>
          </a:xfrm>
          <a:custGeom>
            <a:avLst/>
            <a:gdLst/>
            <a:ahLst/>
            <a:cxnLst/>
            <a:rect l="l" t="t" r="r" b="b"/>
            <a:pathLst>
              <a:path w="426719" h="1559052">
                <a:moveTo>
                  <a:pt x="426719" y="1559052"/>
                </a:moveTo>
                <a:lnTo>
                  <a:pt x="392106" y="1557095"/>
                </a:lnTo>
                <a:lnTo>
                  <a:pt x="359273" y="1551431"/>
                </a:lnTo>
                <a:lnTo>
                  <a:pt x="328659" y="1542369"/>
                </a:lnTo>
                <a:lnTo>
                  <a:pt x="300703" y="1530217"/>
                </a:lnTo>
                <a:lnTo>
                  <a:pt x="275843" y="1515284"/>
                </a:lnTo>
                <a:lnTo>
                  <a:pt x="254520" y="1497878"/>
                </a:lnTo>
                <a:lnTo>
                  <a:pt x="237170" y="1478308"/>
                </a:lnTo>
                <a:lnTo>
                  <a:pt x="224235" y="1456883"/>
                </a:lnTo>
                <a:lnTo>
                  <a:pt x="216151" y="1433910"/>
                </a:lnTo>
                <a:lnTo>
                  <a:pt x="213359" y="1409700"/>
                </a:lnTo>
                <a:lnTo>
                  <a:pt x="213359" y="928878"/>
                </a:lnTo>
                <a:lnTo>
                  <a:pt x="212652" y="916637"/>
                </a:lnTo>
                <a:lnTo>
                  <a:pt x="210568" y="904667"/>
                </a:lnTo>
                <a:lnTo>
                  <a:pt x="207160" y="893007"/>
                </a:lnTo>
                <a:lnTo>
                  <a:pt x="202484" y="881694"/>
                </a:lnTo>
                <a:lnTo>
                  <a:pt x="196595" y="870769"/>
                </a:lnTo>
                <a:lnTo>
                  <a:pt x="189549" y="860269"/>
                </a:lnTo>
                <a:lnTo>
                  <a:pt x="181398" y="850233"/>
                </a:lnTo>
                <a:lnTo>
                  <a:pt x="172199" y="840699"/>
                </a:lnTo>
                <a:lnTo>
                  <a:pt x="162007" y="831706"/>
                </a:lnTo>
                <a:lnTo>
                  <a:pt x="150875" y="823293"/>
                </a:lnTo>
                <a:lnTo>
                  <a:pt x="138860" y="815498"/>
                </a:lnTo>
                <a:lnTo>
                  <a:pt x="126016" y="808360"/>
                </a:lnTo>
                <a:lnTo>
                  <a:pt x="112398" y="801917"/>
                </a:lnTo>
                <a:lnTo>
                  <a:pt x="98060" y="796208"/>
                </a:lnTo>
                <a:lnTo>
                  <a:pt x="83058" y="791271"/>
                </a:lnTo>
                <a:lnTo>
                  <a:pt x="67446" y="787146"/>
                </a:lnTo>
                <a:lnTo>
                  <a:pt x="51279" y="783870"/>
                </a:lnTo>
                <a:lnTo>
                  <a:pt x="34613" y="781482"/>
                </a:lnTo>
                <a:lnTo>
                  <a:pt x="17501" y="780021"/>
                </a:lnTo>
                <a:lnTo>
                  <a:pt x="0" y="779526"/>
                </a:lnTo>
                <a:lnTo>
                  <a:pt x="17501" y="779030"/>
                </a:lnTo>
                <a:lnTo>
                  <a:pt x="51279" y="775181"/>
                </a:lnTo>
                <a:lnTo>
                  <a:pt x="83057" y="767780"/>
                </a:lnTo>
                <a:lnTo>
                  <a:pt x="112398" y="757134"/>
                </a:lnTo>
                <a:lnTo>
                  <a:pt x="138860" y="743553"/>
                </a:lnTo>
                <a:lnTo>
                  <a:pt x="162007" y="727345"/>
                </a:lnTo>
                <a:lnTo>
                  <a:pt x="181398" y="708818"/>
                </a:lnTo>
                <a:lnTo>
                  <a:pt x="196595" y="688282"/>
                </a:lnTo>
                <a:lnTo>
                  <a:pt x="207160" y="666044"/>
                </a:lnTo>
                <a:lnTo>
                  <a:pt x="212652" y="642414"/>
                </a:lnTo>
                <a:lnTo>
                  <a:pt x="213359" y="630174"/>
                </a:lnTo>
                <a:lnTo>
                  <a:pt x="213359" y="149352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2286762" y="2962523"/>
            <a:ext cx="5807964" cy="1559052"/>
          </a:xfrm>
          <a:custGeom>
            <a:avLst/>
            <a:gdLst/>
            <a:ahLst/>
            <a:cxnLst/>
            <a:rect l="l" t="t" r="r" b="b"/>
            <a:pathLst>
              <a:path w="5807964" h="1559052">
                <a:moveTo>
                  <a:pt x="0" y="1559052"/>
                </a:moveTo>
                <a:lnTo>
                  <a:pt x="5807964" y="1559052"/>
                </a:lnTo>
                <a:lnTo>
                  <a:pt x="5807964" y="0"/>
                </a:lnTo>
                <a:lnTo>
                  <a:pt x="0" y="0"/>
                </a:lnTo>
                <a:lnTo>
                  <a:pt x="0" y="155905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2286762" y="2962523"/>
            <a:ext cx="5807964" cy="1559052"/>
          </a:xfrm>
          <a:custGeom>
            <a:avLst/>
            <a:gdLst/>
            <a:ahLst/>
            <a:cxnLst/>
            <a:rect l="l" t="t" r="r" b="b"/>
            <a:pathLst>
              <a:path w="5807964" h="1559052">
                <a:moveTo>
                  <a:pt x="0" y="1559052"/>
                </a:moveTo>
                <a:lnTo>
                  <a:pt x="5807964" y="1559052"/>
                </a:lnTo>
                <a:lnTo>
                  <a:pt x="5807964" y="0"/>
                </a:lnTo>
                <a:lnTo>
                  <a:pt x="0" y="0"/>
                </a:lnTo>
                <a:lnTo>
                  <a:pt x="0" y="15590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2355215" y="3181852"/>
            <a:ext cx="131063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2527427" y="3181852"/>
            <a:ext cx="1167104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3640201" y="3181852"/>
            <a:ext cx="2451607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2355215" y="3469838"/>
            <a:ext cx="131063" cy="27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2527427" y="3469838"/>
            <a:ext cx="4693538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355215" y="3758179"/>
            <a:ext cx="131063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2527427" y="3758179"/>
            <a:ext cx="3121914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5554726" y="3758179"/>
            <a:ext cx="2053717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2527427" y="4005067"/>
            <a:ext cx="2969132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5403850" y="4005067"/>
            <a:ext cx="1186891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4"/>
          <p:cNvSpPr/>
          <p:nvPr/>
        </p:nvSpPr>
        <p:spPr>
          <a:xfrm>
            <a:off x="548640" y="5151750"/>
            <a:ext cx="3671442" cy="3108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5"/>
          <p:cNvSpPr/>
          <p:nvPr/>
        </p:nvSpPr>
        <p:spPr>
          <a:xfrm>
            <a:off x="4101719" y="5151750"/>
            <a:ext cx="1319656" cy="3108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5301361" y="5151750"/>
            <a:ext cx="677417" cy="310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3"/>
          <p:cNvSpPr/>
          <p:nvPr/>
        </p:nvSpPr>
        <p:spPr>
          <a:xfrm>
            <a:off x="1200912" y="2877942"/>
            <a:ext cx="181356" cy="594360"/>
          </a:xfrm>
          <a:custGeom>
            <a:avLst/>
            <a:gdLst/>
            <a:ahLst/>
            <a:cxnLst/>
            <a:rect l="l" t="t" r="r" b="b"/>
            <a:pathLst>
              <a:path w="181356" h="594360">
                <a:moveTo>
                  <a:pt x="90678" y="594360"/>
                </a:moveTo>
                <a:lnTo>
                  <a:pt x="181356" y="503681"/>
                </a:lnTo>
                <a:lnTo>
                  <a:pt x="136016" y="503681"/>
                </a:lnTo>
                <a:lnTo>
                  <a:pt x="136016" y="0"/>
                </a:lnTo>
                <a:lnTo>
                  <a:pt x="45338" y="0"/>
                </a:lnTo>
                <a:lnTo>
                  <a:pt x="45338" y="503681"/>
                </a:lnTo>
                <a:lnTo>
                  <a:pt x="0" y="503681"/>
                </a:lnTo>
                <a:lnTo>
                  <a:pt x="90678" y="59436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"/>
          <p:cNvSpPr txBox="1"/>
          <p:nvPr/>
        </p:nvSpPr>
        <p:spPr>
          <a:xfrm>
            <a:off x="2286762" y="2962523"/>
            <a:ext cx="5807964" cy="1559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0352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6" name="object 11"/>
          <p:cNvSpPr/>
          <p:nvPr/>
        </p:nvSpPr>
        <p:spPr>
          <a:xfrm>
            <a:off x="1257300" y="4163438"/>
            <a:ext cx="6629400" cy="2209800"/>
          </a:xfrm>
          <a:custGeom>
            <a:avLst/>
            <a:gdLst/>
            <a:ahLst/>
            <a:cxnLst/>
            <a:rect l="l" t="t" r="r" b="b"/>
            <a:pathLst>
              <a:path w="6629400" h="2209800">
                <a:moveTo>
                  <a:pt x="0" y="2209800"/>
                </a:moveTo>
                <a:lnTo>
                  <a:pt x="6629400" y="2209800"/>
                </a:lnTo>
                <a:lnTo>
                  <a:pt x="66294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2"/>
          <p:cNvSpPr/>
          <p:nvPr/>
        </p:nvSpPr>
        <p:spPr>
          <a:xfrm>
            <a:off x="1598676" y="4564250"/>
            <a:ext cx="914400" cy="798576"/>
          </a:xfrm>
          <a:custGeom>
            <a:avLst/>
            <a:gdLst/>
            <a:ahLst/>
            <a:cxnLst/>
            <a:rect l="l" t="t" r="r" b="b"/>
            <a:pathLst>
              <a:path w="914400" h="798576">
                <a:moveTo>
                  <a:pt x="0" y="798576"/>
                </a:moveTo>
                <a:lnTo>
                  <a:pt x="914400" y="798576"/>
                </a:lnTo>
                <a:lnTo>
                  <a:pt x="914400" y="0"/>
                </a:lnTo>
                <a:lnTo>
                  <a:pt x="0" y="0"/>
                </a:lnTo>
                <a:lnTo>
                  <a:pt x="0" y="79857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3"/>
          <p:cNvSpPr/>
          <p:nvPr/>
        </p:nvSpPr>
        <p:spPr>
          <a:xfrm>
            <a:off x="5372100" y="4564250"/>
            <a:ext cx="914400" cy="798576"/>
          </a:xfrm>
          <a:custGeom>
            <a:avLst/>
            <a:gdLst/>
            <a:ahLst/>
            <a:cxnLst/>
            <a:rect l="l" t="t" r="r" b="b"/>
            <a:pathLst>
              <a:path w="914400" h="798576">
                <a:moveTo>
                  <a:pt x="0" y="798576"/>
                </a:moveTo>
                <a:lnTo>
                  <a:pt x="914400" y="798576"/>
                </a:lnTo>
                <a:lnTo>
                  <a:pt x="914400" y="0"/>
                </a:lnTo>
                <a:lnTo>
                  <a:pt x="0" y="0"/>
                </a:lnTo>
                <a:lnTo>
                  <a:pt x="0" y="79857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4"/>
          <p:cNvSpPr/>
          <p:nvPr/>
        </p:nvSpPr>
        <p:spPr>
          <a:xfrm>
            <a:off x="3361944" y="5135750"/>
            <a:ext cx="914400" cy="798576"/>
          </a:xfrm>
          <a:custGeom>
            <a:avLst/>
            <a:gdLst/>
            <a:ahLst/>
            <a:cxnLst/>
            <a:rect l="l" t="t" r="r" b="b"/>
            <a:pathLst>
              <a:path w="914400" h="798576">
                <a:moveTo>
                  <a:pt x="0" y="798576"/>
                </a:moveTo>
                <a:lnTo>
                  <a:pt x="914400" y="798576"/>
                </a:lnTo>
                <a:lnTo>
                  <a:pt x="914400" y="0"/>
                </a:lnTo>
                <a:lnTo>
                  <a:pt x="0" y="0"/>
                </a:lnTo>
                <a:lnTo>
                  <a:pt x="0" y="79857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7300" y="3820538"/>
            <a:ext cx="6629400" cy="76200"/>
          </a:xfrm>
          <a:custGeom>
            <a:avLst/>
            <a:gdLst/>
            <a:ahLst/>
            <a:cxnLst/>
            <a:rect l="l" t="t" r="r" b="b"/>
            <a:pathLst>
              <a:path w="6629400" h="76200">
                <a:moveTo>
                  <a:pt x="6565900" y="44450"/>
                </a:moveTo>
                <a:lnTo>
                  <a:pt x="6553199" y="44450"/>
                </a:lnTo>
                <a:lnTo>
                  <a:pt x="6553200" y="76200"/>
                </a:lnTo>
                <a:lnTo>
                  <a:pt x="6629400" y="38100"/>
                </a:lnTo>
                <a:lnTo>
                  <a:pt x="6565900" y="44450"/>
                </a:lnTo>
                <a:close/>
              </a:path>
              <a:path w="6629400" h="76200">
                <a:moveTo>
                  <a:pt x="6565900" y="31750"/>
                </a:moveTo>
                <a:lnTo>
                  <a:pt x="6553200" y="0"/>
                </a:lnTo>
                <a:lnTo>
                  <a:pt x="6553200" y="31749"/>
                </a:lnTo>
                <a:lnTo>
                  <a:pt x="6565900" y="31750"/>
                </a:lnTo>
                <a:close/>
              </a:path>
              <a:path w="6629400" h="76200">
                <a:moveTo>
                  <a:pt x="0" y="31750"/>
                </a:moveTo>
                <a:lnTo>
                  <a:pt x="0" y="44450"/>
                </a:lnTo>
                <a:lnTo>
                  <a:pt x="6565900" y="44450"/>
                </a:lnTo>
                <a:lnTo>
                  <a:pt x="6629400" y="38100"/>
                </a:lnTo>
                <a:lnTo>
                  <a:pt x="6553200" y="0"/>
                </a:lnTo>
                <a:lnTo>
                  <a:pt x="65659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914400" y="4163438"/>
            <a:ext cx="76200" cy="2133600"/>
          </a:xfrm>
          <a:custGeom>
            <a:avLst/>
            <a:gdLst/>
            <a:ahLst/>
            <a:cxnLst/>
            <a:rect l="l" t="t" r="r" b="b"/>
            <a:pathLst>
              <a:path w="76200" h="2133600">
                <a:moveTo>
                  <a:pt x="31749" y="2057400"/>
                </a:moveTo>
                <a:lnTo>
                  <a:pt x="0" y="2057400"/>
                </a:lnTo>
                <a:lnTo>
                  <a:pt x="38100" y="2133600"/>
                </a:lnTo>
                <a:lnTo>
                  <a:pt x="76200" y="2057400"/>
                </a:lnTo>
                <a:lnTo>
                  <a:pt x="44449" y="2057400"/>
                </a:lnTo>
                <a:lnTo>
                  <a:pt x="44450" y="2070100"/>
                </a:lnTo>
                <a:lnTo>
                  <a:pt x="31750" y="2070100"/>
                </a:lnTo>
                <a:lnTo>
                  <a:pt x="31749" y="2057400"/>
                </a:lnTo>
                <a:close/>
              </a:path>
              <a:path w="76200" h="2133600">
                <a:moveTo>
                  <a:pt x="31750" y="2070100"/>
                </a:moveTo>
                <a:lnTo>
                  <a:pt x="44450" y="20701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07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4183507" y="3548559"/>
            <a:ext cx="4398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ft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788924" y="3745155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0,0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439013" y="5021385"/>
            <a:ext cx="42941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189" dirty="0" smtClean="0">
                <a:latin typeface="Arial"/>
                <a:cs typeface="Arial"/>
              </a:rPr>
              <a:t>T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3361944" y="5135750"/>
            <a:ext cx="914400" cy="798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4"/>
          <p:cNvSpPr txBox="1"/>
          <p:nvPr/>
        </p:nvSpPr>
        <p:spPr>
          <a:xfrm>
            <a:off x="5372100" y="4564250"/>
            <a:ext cx="914400" cy="798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3"/>
          <p:cNvSpPr txBox="1"/>
          <p:nvPr/>
        </p:nvSpPr>
        <p:spPr>
          <a:xfrm>
            <a:off x="1598676" y="4564250"/>
            <a:ext cx="914400" cy="798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2"/>
          <p:cNvSpPr txBox="1"/>
          <p:nvPr/>
        </p:nvSpPr>
        <p:spPr>
          <a:xfrm>
            <a:off x="1257300" y="4163438"/>
            <a:ext cx="6629400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7"/>
              </a:spcBef>
            </a:pPr>
            <a:endParaRPr sz="900"/>
          </a:p>
          <a:p>
            <a:pPr marL="144525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1</a:t>
            </a:r>
            <a:r>
              <a:rPr sz="1800" spc="-9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,10                                              </a:t>
            </a:r>
            <a:r>
              <a:rPr sz="1800" spc="1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1</a:t>
            </a:r>
            <a:r>
              <a:rPr sz="1800" spc="-9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0,</a:t>
            </a:r>
            <a:r>
              <a:rPr sz="1800" spc="-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734566">
              <a:lnSpc>
                <a:spcPct val="95825"/>
              </a:lnSpc>
              <a:spcBef>
                <a:spcPts val="2279"/>
              </a:spcBef>
            </a:pPr>
            <a:r>
              <a:rPr sz="1800" spc="-4" dirty="0" smtClean="0">
                <a:latin typeface="Arial"/>
                <a:cs typeface="Arial"/>
              </a:rPr>
              <a:t>50</a:t>
            </a:r>
            <a:r>
              <a:rPr sz="1800" spc="0" dirty="0" smtClean="0">
                <a:latin typeface="Arial"/>
                <a:cs typeface="Arial"/>
              </a:rPr>
              <a:t>,30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991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Children are explicitly places relative to upper left</a:t>
            </a:r>
          </a:p>
          <a:p>
            <a:r>
              <a:rPr lang="en-US" dirty="0" smtClean="0"/>
              <a:t>No automatic resizing</a:t>
            </a:r>
          </a:p>
          <a:p>
            <a:r>
              <a:rPr lang="en-US" dirty="0" err="1" smtClean="0"/>
              <a:t>Canvas.Top</a:t>
            </a:r>
            <a:r>
              <a:rPr lang="en-US" dirty="0" smtClean="0"/>
              <a:t> and </a:t>
            </a:r>
            <a:r>
              <a:rPr lang="en-US" dirty="0" err="1" smtClean="0"/>
              <a:t>Canvas.Left</a:t>
            </a:r>
            <a:r>
              <a:rPr lang="en-US" dirty="0" smtClean="0"/>
              <a:t> attached properties specify child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2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7" name="object 8"/>
          <p:cNvSpPr/>
          <p:nvPr/>
        </p:nvSpPr>
        <p:spPr>
          <a:xfrm>
            <a:off x="1939031" y="5542985"/>
            <a:ext cx="2895600" cy="533399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0" y="533399"/>
                </a:moveTo>
                <a:lnTo>
                  <a:pt x="2895600" y="533399"/>
                </a:lnTo>
                <a:lnTo>
                  <a:pt x="28956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4834631" y="5542985"/>
            <a:ext cx="2895600" cy="533399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0" y="533399"/>
                </a:moveTo>
                <a:lnTo>
                  <a:pt x="2895600" y="533399"/>
                </a:lnTo>
                <a:lnTo>
                  <a:pt x="28956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1939031" y="6076385"/>
            <a:ext cx="2895600" cy="533400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0" y="533399"/>
                </a:moveTo>
                <a:lnTo>
                  <a:pt x="2895600" y="533399"/>
                </a:lnTo>
                <a:lnTo>
                  <a:pt x="28956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4834631" y="6076385"/>
            <a:ext cx="2895600" cy="533400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0" y="533399"/>
                </a:moveTo>
                <a:lnTo>
                  <a:pt x="2895600" y="533399"/>
                </a:lnTo>
                <a:lnTo>
                  <a:pt x="28956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4304406" y="5146292"/>
            <a:ext cx="9592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mns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255771" y="5962521"/>
            <a:ext cx="6259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Ro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1939031" y="5542985"/>
            <a:ext cx="2895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1174965" marR="1174810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(0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0)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4834631" y="5542985"/>
            <a:ext cx="2895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 dirty="0"/>
          </a:p>
          <a:p>
            <a:pPr marL="1175219" marR="1174556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(0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1)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939031" y="6076385"/>
            <a:ext cx="2895600" cy="533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1174943" marR="1174262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,0)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4834631" y="6076385"/>
            <a:ext cx="2895600" cy="533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1175197" marR="1174008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,1)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937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Defines a grid of specific number of rows and columns</a:t>
            </a:r>
          </a:p>
          <a:p>
            <a:r>
              <a:rPr lang="en-US" dirty="0" smtClean="0"/>
              <a:t>Width and height of rows can be specified, but otherwise sizes adapt to the containing control</a:t>
            </a:r>
          </a:p>
          <a:p>
            <a:r>
              <a:rPr lang="en-US" dirty="0" smtClean="0"/>
              <a:t>Children placed in cells with attached properties </a:t>
            </a:r>
            <a:r>
              <a:rPr lang="en-US" dirty="0" err="1" smtClean="0"/>
              <a:t>Grid.Row</a:t>
            </a:r>
            <a:r>
              <a:rPr lang="en-US" dirty="0" smtClean="0"/>
              <a:t> and </a:t>
            </a:r>
            <a:r>
              <a:rPr lang="en-US" dirty="0" err="1" smtClean="0"/>
              <a:t>Grid.Column</a:t>
            </a:r>
            <a:endParaRPr lang="en-US" dirty="0" smtClean="0"/>
          </a:p>
          <a:p>
            <a:r>
              <a:rPr lang="en-US" dirty="0" smtClean="0"/>
              <a:t>Children can have spans: </a:t>
            </a:r>
            <a:r>
              <a:rPr lang="en-US" dirty="0" err="1" smtClean="0"/>
              <a:t>Grid.ColumnSpan</a:t>
            </a:r>
            <a:r>
              <a:rPr lang="en-US" dirty="0" smtClean="0"/>
              <a:t>, </a:t>
            </a:r>
            <a:r>
              <a:rPr lang="en-US" dirty="0" err="1" smtClean="0"/>
              <a:t>Grid.RowSpan</a:t>
            </a:r>
            <a:endParaRPr lang="en-US" dirty="0" smtClean="0"/>
          </a:p>
          <a:p>
            <a:r>
              <a:rPr lang="en-US" dirty="0" smtClean="0"/>
              <a:t>Very flexible</a:t>
            </a:r>
          </a:p>
          <a:p>
            <a:r>
              <a:rPr lang="en-US" dirty="0" smtClean="0"/>
              <a:t>Likely the most common layout panel</a:t>
            </a:r>
          </a:p>
          <a:p>
            <a:r>
              <a:rPr lang="en-US" dirty="0" smtClean="0"/>
              <a:t>A lot like HTML &lt;table&gt;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Panel</a:t>
            </a:r>
            <a:endParaRPr lang="en-US" dirty="0"/>
          </a:p>
        </p:txBody>
      </p:sp>
      <p:sp>
        <p:nvSpPr>
          <p:cNvPr id="5" name="object 14"/>
          <p:cNvSpPr/>
          <p:nvPr/>
        </p:nvSpPr>
        <p:spPr>
          <a:xfrm>
            <a:off x="918210" y="4334571"/>
            <a:ext cx="838200" cy="2095500"/>
          </a:xfrm>
          <a:custGeom>
            <a:avLst/>
            <a:gdLst/>
            <a:ahLst/>
            <a:cxnLst/>
            <a:rect l="l" t="t" r="r" b="b"/>
            <a:pathLst>
              <a:path w="838200" h="2095500">
                <a:moveTo>
                  <a:pt x="0" y="2095500"/>
                </a:moveTo>
                <a:lnTo>
                  <a:pt x="838200" y="2095500"/>
                </a:lnTo>
                <a:lnTo>
                  <a:pt x="838200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5"/>
          <p:cNvSpPr/>
          <p:nvPr/>
        </p:nvSpPr>
        <p:spPr>
          <a:xfrm>
            <a:off x="1756410" y="4334571"/>
            <a:ext cx="838200" cy="2095500"/>
          </a:xfrm>
          <a:custGeom>
            <a:avLst/>
            <a:gdLst/>
            <a:ahLst/>
            <a:cxnLst/>
            <a:rect l="l" t="t" r="r" b="b"/>
            <a:pathLst>
              <a:path w="838200" h="2095500">
                <a:moveTo>
                  <a:pt x="0" y="2095500"/>
                </a:moveTo>
                <a:lnTo>
                  <a:pt x="838200" y="2095500"/>
                </a:lnTo>
                <a:lnTo>
                  <a:pt x="838200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6"/>
          <p:cNvSpPr/>
          <p:nvPr/>
        </p:nvSpPr>
        <p:spPr>
          <a:xfrm>
            <a:off x="2594610" y="4334571"/>
            <a:ext cx="838200" cy="2095500"/>
          </a:xfrm>
          <a:custGeom>
            <a:avLst/>
            <a:gdLst/>
            <a:ahLst/>
            <a:cxnLst/>
            <a:rect l="l" t="t" r="r" b="b"/>
            <a:pathLst>
              <a:path w="838200" h="2095500">
                <a:moveTo>
                  <a:pt x="0" y="2095500"/>
                </a:moveTo>
                <a:lnTo>
                  <a:pt x="838200" y="2095500"/>
                </a:lnTo>
                <a:lnTo>
                  <a:pt x="838200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7"/>
          <p:cNvSpPr/>
          <p:nvPr/>
        </p:nvSpPr>
        <p:spPr>
          <a:xfrm>
            <a:off x="3432810" y="4334571"/>
            <a:ext cx="838200" cy="2095500"/>
          </a:xfrm>
          <a:custGeom>
            <a:avLst/>
            <a:gdLst/>
            <a:ahLst/>
            <a:cxnLst/>
            <a:rect l="l" t="t" r="r" b="b"/>
            <a:pathLst>
              <a:path w="838200" h="2095500">
                <a:moveTo>
                  <a:pt x="0" y="2095500"/>
                </a:moveTo>
                <a:lnTo>
                  <a:pt x="838200" y="2095500"/>
                </a:lnTo>
                <a:lnTo>
                  <a:pt x="838200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5795010" y="4334571"/>
            <a:ext cx="2037588" cy="533400"/>
          </a:xfrm>
          <a:custGeom>
            <a:avLst/>
            <a:gdLst/>
            <a:ahLst/>
            <a:cxnLst/>
            <a:rect l="l" t="t" r="r" b="b"/>
            <a:pathLst>
              <a:path w="2037588" h="533400">
                <a:moveTo>
                  <a:pt x="0" y="533400"/>
                </a:moveTo>
                <a:lnTo>
                  <a:pt x="2037588" y="533400"/>
                </a:lnTo>
                <a:lnTo>
                  <a:pt x="2037588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5790438" y="4867971"/>
            <a:ext cx="2042160" cy="533400"/>
          </a:xfrm>
          <a:custGeom>
            <a:avLst/>
            <a:gdLst/>
            <a:ahLst/>
            <a:cxnLst/>
            <a:rect l="l" t="t" r="r" b="b"/>
            <a:pathLst>
              <a:path w="2042160" h="533400">
                <a:moveTo>
                  <a:pt x="0" y="533400"/>
                </a:moveTo>
                <a:lnTo>
                  <a:pt x="2042160" y="533400"/>
                </a:lnTo>
                <a:lnTo>
                  <a:pt x="204216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5790438" y="5401371"/>
            <a:ext cx="2042160" cy="495300"/>
          </a:xfrm>
          <a:custGeom>
            <a:avLst/>
            <a:gdLst/>
            <a:ahLst/>
            <a:cxnLst/>
            <a:rect l="l" t="t" r="r" b="b"/>
            <a:pathLst>
              <a:path w="2042160" h="495300">
                <a:moveTo>
                  <a:pt x="0" y="495300"/>
                </a:moveTo>
                <a:lnTo>
                  <a:pt x="2042160" y="495300"/>
                </a:lnTo>
                <a:lnTo>
                  <a:pt x="204216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5790438" y="5896671"/>
            <a:ext cx="2042160" cy="533400"/>
          </a:xfrm>
          <a:custGeom>
            <a:avLst/>
            <a:gdLst/>
            <a:ahLst/>
            <a:cxnLst/>
            <a:rect l="l" t="t" r="r" b="b"/>
            <a:pathLst>
              <a:path w="2042160" h="533400">
                <a:moveTo>
                  <a:pt x="0" y="533400"/>
                </a:moveTo>
                <a:lnTo>
                  <a:pt x="2042160" y="533400"/>
                </a:lnTo>
                <a:lnTo>
                  <a:pt x="204216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9"/>
          <p:cNvSpPr txBox="1"/>
          <p:nvPr/>
        </p:nvSpPr>
        <p:spPr>
          <a:xfrm>
            <a:off x="5792724" y="4334571"/>
            <a:ext cx="2039874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921451" marR="917441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5792724" y="4867971"/>
            <a:ext cx="2039874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2"/>
              </a:spcBef>
            </a:pPr>
            <a:endParaRPr sz="650"/>
          </a:p>
          <a:p>
            <a:pPr marL="919949" marR="919152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5792724" y="5401371"/>
            <a:ext cx="2039874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2"/>
              </a:spcBef>
            </a:pPr>
            <a:endParaRPr sz="650"/>
          </a:p>
          <a:p>
            <a:pPr marL="919949" marR="919152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5792724" y="5896671"/>
            <a:ext cx="2039874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5"/>
              </a:spcBef>
            </a:pPr>
            <a:endParaRPr sz="650"/>
          </a:p>
          <a:p>
            <a:pPr marL="919949" marR="919152" algn="ctr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918210" y="4334571"/>
            <a:ext cx="838200" cy="2095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318122" marR="319305" algn="ctr">
              <a:lnSpc>
                <a:spcPct val="110839"/>
              </a:lnSpc>
              <a:spcBef>
                <a:spcPts val="600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1756410" y="4334571"/>
            <a:ext cx="838200" cy="2095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318096" marR="319331" algn="ctr">
              <a:lnSpc>
                <a:spcPct val="110839"/>
              </a:lnSpc>
              <a:spcBef>
                <a:spcPts val="600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2594610" y="4334571"/>
            <a:ext cx="838200" cy="2095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318477" marR="318950" algn="ctr">
              <a:lnSpc>
                <a:spcPct val="110839"/>
              </a:lnSpc>
              <a:spcBef>
                <a:spcPts val="600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3432810" y="4334571"/>
            <a:ext cx="838200" cy="2095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318477" marR="318950" algn="ctr">
              <a:lnSpc>
                <a:spcPct val="110839"/>
              </a:lnSpc>
              <a:spcBef>
                <a:spcPts val="600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136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Place children in horizontal or vertical stacks</a:t>
            </a:r>
          </a:p>
          <a:p>
            <a:r>
              <a:rPr lang="en-US" dirty="0" smtClean="0"/>
              <a:t>Fairly flexible in sizing of items</a:t>
            </a:r>
          </a:p>
          <a:p>
            <a:r>
              <a:rPr lang="en-US" dirty="0" smtClean="0"/>
              <a:t>Children are placed using logic contained in the </a:t>
            </a:r>
            <a:r>
              <a:rPr lang="en-US" dirty="0" err="1" smtClean="0"/>
              <a:t>StackPanel</a:t>
            </a:r>
            <a:endParaRPr lang="en-US" dirty="0" smtClean="0"/>
          </a:p>
          <a:p>
            <a:r>
              <a:rPr lang="en-US" dirty="0" smtClean="0"/>
              <a:t>Probably the second most used panel</a:t>
            </a:r>
          </a:p>
        </p:txBody>
      </p:sp>
    </p:spTree>
    <p:extLst>
      <p:ext uri="{BB962C8B-B14F-4D97-AF65-F5344CB8AC3E}">
        <p14:creationId xmlns:p14="http://schemas.microsoft.com/office/powerpoint/2010/main" val="70397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175762" y="462025"/>
            <a:ext cx="2966847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9992" y="3006852"/>
            <a:ext cx="4526280" cy="1074420"/>
          </a:xfrm>
          <a:custGeom>
            <a:avLst/>
            <a:gdLst/>
            <a:ahLst/>
            <a:cxnLst/>
            <a:rect l="l" t="t" r="r" b="b"/>
            <a:pathLst>
              <a:path w="4526280" h="1074420">
                <a:moveTo>
                  <a:pt x="0" y="1074420"/>
                </a:moveTo>
                <a:lnTo>
                  <a:pt x="4526280" y="1074420"/>
                </a:lnTo>
                <a:lnTo>
                  <a:pt x="4526280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9992" y="2801112"/>
            <a:ext cx="4525391" cy="76200"/>
          </a:xfrm>
          <a:custGeom>
            <a:avLst/>
            <a:gdLst/>
            <a:ahLst/>
            <a:cxnLst/>
            <a:rect l="l" t="t" r="r" b="b"/>
            <a:pathLst>
              <a:path w="4525391" h="76200">
                <a:moveTo>
                  <a:pt x="63500" y="31750"/>
                </a:moveTo>
                <a:lnTo>
                  <a:pt x="63500" y="44450"/>
                </a:lnTo>
                <a:lnTo>
                  <a:pt x="4461891" y="44450"/>
                </a:lnTo>
                <a:lnTo>
                  <a:pt x="4525391" y="38100"/>
                </a:lnTo>
                <a:lnTo>
                  <a:pt x="4449191" y="0"/>
                </a:lnTo>
                <a:lnTo>
                  <a:pt x="4461891" y="31750"/>
                </a:lnTo>
                <a:lnTo>
                  <a:pt x="63500" y="31750"/>
                </a:lnTo>
                <a:close/>
              </a:path>
              <a:path w="4525391" h="76200">
                <a:moveTo>
                  <a:pt x="4461891" y="44450"/>
                </a:moveTo>
                <a:lnTo>
                  <a:pt x="4449190" y="44450"/>
                </a:lnTo>
                <a:lnTo>
                  <a:pt x="4449191" y="76200"/>
                </a:lnTo>
                <a:lnTo>
                  <a:pt x="4525391" y="38100"/>
                </a:lnTo>
                <a:lnTo>
                  <a:pt x="4461891" y="44450"/>
                </a:lnTo>
                <a:close/>
              </a:path>
              <a:path w="4525391" h="76200">
                <a:moveTo>
                  <a:pt x="4461891" y="31750"/>
                </a:moveTo>
                <a:lnTo>
                  <a:pt x="4449191" y="0"/>
                </a:lnTo>
                <a:lnTo>
                  <a:pt x="4449191" y="31749"/>
                </a:lnTo>
                <a:lnTo>
                  <a:pt x="4461891" y="31750"/>
                </a:lnTo>
                <a:close/>
              </a:path>
              <a:path w="4525391" h="76200">
                <a:moveTo>
                  <a:pt x="76200" y="31749"/>
                </a:move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199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7336" y="3006852"/>
            <a:ext cx="76200" cy="1074420"/>
          </a:xfrm>
          <a:custGeom>
            <a:avLst/>
            <a:gdLst/>
            <a:ahLst/>
            <a:cxnLst/>
            <a:rect l="l" t="t" r="r" b="b"/>
            <a:pathLst>
              <a:path w="76200" h="1074420">
                <a:moveTo>
                  <a:pt x="31749" y="998220"/>
                </a:moveTo>
                <a:lnTo>
                  <a:pt x="0" y="998220"/>
                </a:lnTo>
                <a:lnTo>
                  <a:pt x="38100" y="1074420"/>
                </a:lnTo>
                <a:lnTo>
                  <a:pt x="76200" y="998220"/>
                </a:lnTo>
                <a:lnTo>
                  <a:pt x="44449" y="998220"/>
                </a:lnTo>
                <a:lnTo>
                  <a:pt x="44450" y="1010920"/>
                </a:lnTo>
                <a:lnTo>
                  <a:pt x="31750" y="1010920"/>
                </a:lnTo>
                <a:lnTo>
                  <a:pt x="31749" y="998220"/>
                </a:lnTo>
                <a:close/>
              </a:path>
              <a:path w="76200" h="1074420">
                <a:moveTo>
                  <a:pt x="31750" y="1010920"/>
                </a:moveTo>
                <a:lnTo>
                  <a:pt x="44450" y="101092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1010920"/>
                </a:lnTo>
                <a:close/>
              </a:path>
              <a:path w="76200" h="107442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107442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552" y="1412697"/>
            <a:ext cx="6448044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1998" y="2334418"/>
            <a:ext cx="14588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Width 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9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4229" y="3396646"/>
            <a:ext cx="15613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ht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9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9992" y="3006852"/>
            <a:ext cx="4526280" cy="1074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36069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2895346" y="462025"/>
            <a:ext cx="3531234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552" y="1412697"/>
            <a:ext cx="5394706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1149" y="1412697"/>
            <a:ext cx="1830070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552" y="1718182"/>
            <a:ext cx="3044571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2411" y="1718182"/>
            <a:ext cx="805434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9756" y="2251582"/>
            <a:ext cx="2304161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9218" y="2251582"/>
            <a:ext cx="905929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4559" y="2251582"/>
            <a:ext cx="860551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2175" y="2251582"/>
            <a:ext cx="2000757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4476" y="3176016"/>
            <a:ext cx="4800600" cy="761999"/>
          </a:xfrm>
          <a:custGeom>
            <a:avLst/>
            <a:gdLst/>
            <a:ahLst/>
            <a:cxnLst/>
            <a:rect l="l" t="t" r="r" b="b"/>
            <a:pathLst>
              <a:path w="4800600" h="762000">
                <a:moveTo>
                  <a:pt x="0" y="761999"/>
                </a:moveTo>
                <a:lnTo>
                  <a:pt x="4800600" y="761999"/>
                </a:lnTo>
                <a:lnTo>
                  <a:pt x="48006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5238" y="3176778"/>
            <a:ext cx="4800600" cy="762000"/>
          </a:xfrm>
          <a:custGeom>
            <a:avLst/>
            <a:gdLst/>
            <a:ahLst/>
            <a:cxnLst/>
            <a:rect l="l" t="t" r="r" b="b"/>
            <a:pathLst>
              <a:path w="4800600" h="762000">
                <a:moveTo>
                  <a:pt x="0" y="762000"/>
                </a:moveTo>
                <a:lnTo>
                  <a:pt x="4800600" y="762000"/>
                </a:lnTo>
                <a:lnTo>
                  <a:pt x="4800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4476" y="4357116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1999"/>
                </a:moveTo>
                <a:lnTo>
                  <a:pt x="533400" y="761999"/>
                </a:lnTo>
                <a:lnTo>
                  <a:pt x="5334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5238" y="4357878"/>
            <a:ext cx="4800600" cy="762000"/>
          </a:xfrm>
          <a:custGeom>
            <a:avLst/>
            <a:gdLst/>
            <a:ahLst/>
            <a:cxnLst/>
            <a:rect l="l" t="t" r="r" b="b"/>
            <a:pathLst>
              <a:path w="4800600" h="762000">
                <a:moveTo>
                  <a:pt x="0" y="762000"/>
                </a:moveTo>
                <a:lnTo>
                  <a:pt x="4800600" y="762000"/>
                </a:lnTo>
                <a:lnTo>
                  <a:pt x="4800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852" y="227963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5238" y="4357878"/>
            <a:ext cx="532638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9"/>
              </a:spcBef>
            </a:pPr>
            <a:endParaRPr sz="550"/>
          </a:p>
          <a:p>
            <a:pPr marL="55372">
              <a:lnSpc>
                <a:spcPct val="110839"/>
              </a:lnSpc>
              <a:spcBef>
                <a:spcPts val="100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Le</a:t>
            </a:r>
            <a:r>
              <a:rPr sz="2000" spc="34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7876" y="4357878"/>
            <a:ext cx="4267962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85238" y="3176778"/>
            <a:ext cx="480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1"/>
              </a:spcBef>
            </a:pPr>
            <a:endParaRPr sz="550"/>
          </a:p>
          <a:p>
            <a:pPr marL="1509522">
              <a:lnSpc>
                <a:spcPct val="110839"/>
              </a:lnSpc>
              <a:spcBef>
                <a:spcPts val="1000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ch</a:t>
            </a:r>
            <a:r>
              <a:rPr sz="2000" spc="-14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ault)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5505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3122422" y="462025"/>
            <a:ext cx="3069463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552" y="1412697"/>
            <a:ext cx="3137789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2327" y="1412697"/>
            <a:ext cx="2042541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2633" y="1412697"/>
            <a:ext cx="2953512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552" y="1718182"/>
            <a:ext cx="1922145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1890" y="1718182"/>
            <a:ext cx="805789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9756" y="2251582"/>
            <a:ext cx="3356229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7731" y="2251582"/>
            <a:ext cx="860907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5601" y="2251582"/>
            <a:ext cx="2000503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3704" y="3134868"/>
            <a:ext cx="4800600" cy="761999"/>
          </a:xfrm>
          <a:custGeom>
            <a:avLst/>
            <a:gdLst/>
            <a:ahLst/>
            <a:cxnLst/>
            <a:rect l="l" t="t" r="r" b="b"/>
            <a:pathLst>
              <a:path w="4800600" h="762000">
                <a:moveTo>
                  <a:pt x="0" y="761999"/>
                </a:moveTo>
                <a:lnTo>
                  <a:pt x="4800600" y="761999"/>
                </a:lnTo>
                <a:lnTo>
                  <a:pt x="48006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4466" y="3135629"/>
            <a:ext cx="4800600" cy="762000"/>
          </a:xfrm>
          <a:custGeom>
            <a:avLst/>
            <a:gdLst/>
            <a:ahLst/>
            <a:cxnLst/>
            <a:rect l="l" t="t" r="r" b="b"/>
            <a:pathLst>
              <a:path w="4800600" h="762000">
                <a:moveTo>
                  <a:pt x="0" y="762000"/>
                </a:moveTo>
                <a:lnTo>
                  <a:pt x="4800600" y="762000"/>
                </a:lnTo>
                <a:lnTo>
                  <a:pt x="4800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3704" y="4315968"/>
            <a:ext cx="4800600" cy="381000"/>
          </a:xfrm>
          <a:custGeom>
            <a:avLst/>
            <a:gdLst/>
            <a:ahLst/>
            <a:cxnLst/>
            <a:rect l="l" t="t" r="r" b="b"/>
            <a:pathLst>
              <a:path w="4800600" h="381000">
                <a:moveTo>
                  <a:pt x="0" y="380999"/>
                </a:moveTo>
                <a:lnTo>
                  <a:pt x="4800600" y="380999"/>
                </a:lnTo>
                <a:lnTo>
                  <a:pt x="48006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4466" y="4316730"/>
            <a:ext cx="4800600" cy="762000"/>
          </a:xfrm>
          <a:custGeom>
            <a:avLst/>
            <a:gdLst/>
            <a:ahLst/>
            <a:cxnLst/>
            <a:rect l="l" t="t" r="r" b="b"/>
            <a:pathLst>
              <a:path w="4800600" h="762000">
                <a:moveTo>
                  <a:pt x="0" y="762000"/>
                </a:moveTo>
                <a:lnTo>
                  <a:pt x="4800600" y="762000"/>
                </a:lnTo>
                <a:lnTo>
                  <a:pt x="4800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852" y="227963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466" y="4316730"/>
            <a:ext cx="4800600" cy="38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4168" marR="2167467" algn="ctr">
              <a:lnSpc>
                <a:spcPct val="110839"/>
              </a:lnSpc>
              <a:spcBef>
                <a:spcPts val="90"/>
              </a:spcBef>
            </a:pPr>
            <a:r>
              <a:rPr sz="2000" spc="-20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op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466" y="4696968"/>
            <a:ext cx="4800600" cy="38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04466" y="3135629"/>
            <a:ext cx="480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4"/>
              </a:spcBef>
            </a:pPr>
            <a:endParaRPr sz="550"/>
          </a:p>
          <a:p>
            <a:pPr marL="1508633">
              <a:lnSpc>
                <a:spcPct val="110839"/>
              </a:lnSpc>
              <a:spcBef>
                <a:spcPts val="1000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ch</a:t>
            </a:r>
            <a:r>
              <a:rPr sz="2000" spc="-14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ault)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2039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</TotalTime>
  <Words>371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WPF and XAML</vt:lpstr>
      <vt:lpstr>Overview</vt:lpstr>
      <vt:lpstr>Panels</vt:lpstr>
      <vt:lpstr>Canvas</vt:lpstr>
      <vt:lpstr>Grid</vt:lpstr>
      <vt:lpstr>Stack 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Demo</vt:lpstr>
      <vt:lpstr>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27</cp:revision>
  <dcterms:created xsi:type="dcterms:W3CDTF">2015-01-10T19:36:15Z</dcterms:created>
  <dcterms:modified xsi:type="dcterms:W3CDTF">2015-02-01T19:01:15Z</dcterms:modified>
</cp:coreProperties>
</file>